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6858000" cy="9144000" type="screen4x3"/>
  <p:notesSz cx="7102475" cy="9388475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9BEC9"/>
    <a:srgbClr val="93CDDD"/>
    <a:srgbClr val="273D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1968" y="-74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4023092" y="1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1B7F702C-110F-4E5B-B8A2-5458304C104A}" type="datetimeFigureOut">
              <a:rPr lang="es-MX" smtClean="0"/>
              <a:t>01/09/2016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451CA2CD-C2E3-4B47-B251-247A9D564F0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688445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C0709555-FF93-4E1F-A751-F5108E624A4E}" type="datetimeFigureOut">
              <a:rPr lang="es-MX" smtClean="0"/>
              <a:pPr/>
              <a:t>01/09/2016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232025" y="704850"/>
            <a:ext cx="2638425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29" tIns="47114" rIns="94229" bIns="47114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36AFAC4A-78F3-43B1-8943-3A05E86F089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28076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2232025" y="704850"/>
            <a:ext cx="2638425" cy="3519488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AFAC4A-78F3-43B1-8943-3A05E86F089A}" type="slidenum">
              <a:rPr lang="es-MX" smtClean="0"/>
              <a:pPr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8913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6647E-A828-43DA-A8EC-575B1BC81A7C}" type="datetimeFigureOut">
              <a:rPr lang="es-MX" smtClean="0"/>
              <a:pPr/>
              <a:t>01/09/2016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33516-3440-44DB-993E-F95DC9BBB34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6647E-A828-43DA-A8EC-575B1BC81A7C}" type="datetimeFigureOut">
              <a:rPr lang="es-MX" smtClean="0"/>
              <a:pPr/>
              <a:t>01/09/2016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33516-3440-44DB-993E-F95DC9BBB34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6647E-A828-43DA-A8EC-575B1BC81A7C}" type="datetimeFigureOut">
              <a:rPr lang="es-MX" smtClean="0"/>
              <a:pPr/>
              <a:t>01/09/2016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33516-3440-44DB-993E-F95DC9BBB34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6647E-A828-43DA-A8EC-575B1BC81A7C}" type="datetimeFigureOut">
              <a:rPr lang="es-MX" smtClean="0"/>
              <a:pPr/>
              <a:t>01/09/2016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33516-3440-44DB-993E-F95DC9BBB34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6647E-A828-43DA-A8EC-575B1BC81A7C}" type="datetimeFigureOut">
              <a:rPr lang="es-MX" smtClean="0"/>
              <a:pPr/>
              <a:t>01/09/2016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33516-3440-44DB-993E-F95DC9BBB34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6647E-A828-43DA-A8EC-575B1BC81A7C}" type="datetimeFigureOut">
              <a:rPr lang="es-MX" smtClean="0"/>
              <a:pPr/>
              <a:t>01/09/2016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33516-3440-44DB-993E-F95DC9BBB34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6647E-A828-43DA-A8EC-575B1BC81A7C}" type="datetimeFigureOut">
              <a:rPr lang="es-MX" smtClean="0"/>
              <a:pPr/>
              <a:t>01/09/2016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33516-3440-44DB-993E-F95DC9BBB34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6647E-A828-43DA-A8EC-575B1BC81A7C}" type="datetimeFigureOut">
              <a:rPr lang="es-MX" smtClean="0"/>
              <a:pPr/>
              <a:t>01/09/2016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33516-3440-44DB-993E-F95DC9BBB34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6647E-A828-43DA-A8EC-575B1BC81A7C}" type="datetimeFigureOut">
              <a:rPr lang="es-MX" smtClean="0"/>
              <a:pPr/>
              <a:t>01/09/2016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33516-3440-44DB-993E-F95DC9BBB34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6647E-A828-43DA-A8EC-575B1BC81A7C}" type="datetimeFigureOut">
              <a:rPr lang="es-MX" smtClean="0"/>
              <a:pPr/>
              <a:t>01/09/2016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33516-3440-44DB-993E-F95DC9BBB34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6647E-A828-43DA-A8EC-575B1BC81A7C}" type="datetimeFigureOut">
              <a:rPr lang="es-MX" smtClean="0"/>
              <a:pPr/>
              <a:t>01/09/2016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33516-3440-44DB-993E-F95DC9BBB34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76647E-A828-43DA-A8EC-575B1BC81A7C}" type="datetimeFigureOut">
              <a:rPr lang="es-MX" smtClean="0"/>
              <a:pPr/>
              <a:t>01/09/2016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33516-3440-44DB-993E-F95DC9BBB34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aralelogramo 14"/>
          <p:cNvSpPr/>
          <p:nvPr/>
        </p:nvSpPr>
        <p:spPr>
          <a:xfrm>
            <a:off x="5639269" y="1049153"/>
            <a:ext cx="1771867" cy="714535"/>
          </a:xfrm>
          <a:prstGeom prst="parallelogram">
            <a:avLst>
              <a:gd name="adj" fmla="val 109192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Paralelogramo 13"/>
          <p:cNvSpPr/>
          <p:nvPr/>
        </p:nvSpPr>
        <p:spPr>
          <a:xfrm>
            <a:off x="3573016" y="169364"/>
            <a:ext cx="1774280" cy="714535"/>
          </a:xfrm>
          <a:prstGeom prst="parallelogram">
            <a:avLst>
              <a:gd name="adj" fmla="val 109192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9784"/>
            <a:ext cx="6858000" cy="1143000"/>
          </a:xfrm>
          <a:prstGeom prst="rect">
            <a:avLst/>
          </a:prstGeom>
        </p:spPr>
      </p:pic>
      <p:sp>
        <p:nvSpPr>
          <p:cNvPr id="6" name="Paralelogramo 5"/>
          <p:cNvSpPr/>
          <p:nvPr/>
        </p:nvSpPr>
        <p:spPr>
          <a:xfrm flipH="1">
            <a:off x="4349341" y="165563"/>
            <a:ext cx="2285470" cy="1598125"/>
          </a:xfrm>
          <a:prstGeom prst="parallelogram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9" name="CuadroTexto 8"/>
          <p:cNvSpPr txBox="1"/>
          <p:nvPr/>
        </p:nvSpPr>
        <p:spPr>
          <a:xfrm>
            <a:off x="4630799" y="245711"/>
            <a:ext cx="1656184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>
                <a:solidFill>
                  <a:schemeClr val="bg1"/>
                </a:solidFill>
              </a:rPr>
              <a:t>XII CONCURSO DE DISEÑO Y CONSTRUCCIÓN DE MODELOS Y PROTOTIPOS EXPERIMENTALES </a:t>
            </a:r>
          </a:p>
          <a:p>
            <a:endParaRPr lang="es-MX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131" y="611042"/>
            <a:ext cx="583460" cy="700484"/>
          </a:xfrm>
          <a:prstGeom prst="rect">
            <a:avLst/>
          </a:prstGeom>
        </p:spPr>
      </p:pic>
      <p:sp>
        <p:nvSpPr>
          <p:cNvPr id="16" name="Rectángulo 15"/>
          <p:cNvSpPr/>
          <p:nvPr/>
        </p:nvSpPr>
        <p:spPr>
          <a:xfrm>
            <a:off x="292092" y="1914524"/>
            <a:ext cx="6137630" cy="28559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2" name="CuadroTexto 21"/>
          <p:cNvSpPr txBox="1"/>
          <p:nvPr/>
        </p:nvSpPr>
        <p:spPr>
          <a:xfrm>
            <a:off x="314068" y="1929037"/>
            <a:ext cx="62252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>
                <a:solidFill>
                  <a:schemeClr val="bg1"/>
                </a:solidFill>
                <a:latin typeface="Candara" panose="020E0502030303020204" pitchFamily="34" charset="0"/>
              </a:rPr>
              <a:t>TÍTULO DEL PROYECTO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292092" y="2304192"/>
            <a:ext cx="11206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cap="small" dirty="0">
                <a:solidFill>
                  <a:schemeClr val="accent6"/>
                </a:solidFill>
                <a:latin typeface="Georgia" panose="02040502050405020303" pitchFamily="18" charset="0"/>
              </a:rPr>
              <a:t>Autores:</a:t>
            </a:r>
          </a:p>
        </p:txBody>
      </p:sp>
      <p:cxnSp>
        <p:nvCxnSpPr>
          <p:cNvPr id="24" name="Conector recto 23"/>
          <p:cNvCxnSpPr/>
          <p:nvPr/>
        </p:nvCxnSpPr>
        <p:spPr>
          <a:xfrm>
            <a:off x="116632" y="2784016"/>
            <a:ext cx="65527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24"/>
          <p:cNvCxnSpPr/>
          <p:nvPr/>
        </p:nvCxnSpPr>
        <p:spPr>
          <a:xfrm>
            <a:off x="116632" y="2843808"/>
            <a:ext cx="65527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uadroTexto 25"/>
          <p:cNvSpPr txBox="1"/>
          <p:nvPr/>
        </p:nvSpPr>
        <p:spPr>
          <a:xfrm>
            <a:off x="1124744" y="2297955"/>
            <a:ext cx="49685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>
                <a:latin typeface="Candara" panose="020E0502030303020204" pitchFamily="34" charset="0"/>
              </a:rPr>
              <a:t>TEXTO</a:t>
            </a:r>
          </a:p>
        </p:txBody>
      </p:sp>
      <p:sp>
        <p:nvSpPr>
          <p:cNvPr id="27" name="CuadroTexto 26"/>
          <p:cNvSpPr txBox="1"/>
          <p:nvPr/>
        </p:nvSpPr>
        <p:spPr>
          <a:xfrm>
            <a:off x="292092" y="2884712"/>
            <a:ext cx="11206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cap="small" dirty="0">
                <a:solidFill>
                  <a:schemeClr val="accent6"/>
                </a:solidFill>
                <a:latin typeface="Georgia" panose="02040502050405020303" pitchFamily="18" charset="0"/>
              </a:rPr>
              <a:t>Objetivo:</a:t>
            </a:r>
          </a:p>
        </p:txBody>
      </p:sp>
      <p:sp>
        <p:nvSpPr>
          <p:cNvPr id="28" name="CuadroTexto 27"/>
          <p:cNvSpPr txBox="1"/>
          <p:nvPr/>
        </p:nvSpPr>
        <p:spPr>
          <a:xfrm>
            <a:off x="1143188" y="2922321"/>
            <a:ext cx="55261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dirty="0">
                <a:latin typeface="Georgia" panose="02040502050405020303" pitchFamily="18" charset="0"/>
              </a:rPr>
              <a:t>TEXTO</a:t>
            </a:r>
          </a:p>
        </p:txBody>
      </p:sp>
      <p:sp>
        <p:nvSpPr>
          <p:cNvPr id="29" name="CuadroTexto 28"/>
          <p:cNvSpPr txBox="1"/>
          <p:nvPr/>
        </p:nvSpPr>
        <p:spPr>
          <a:xfrm>
            <a:off x="234248" y="3275856"/>
            <a:ext cx="11206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cap="small" dirty="0">
                <a:solidFill>
                  <a:schemeClr val="accent6"/>
                </a:solidFill>
                <a:latin typeface="Georgia" panose="02040502050405020303" pitchFamily="18" charset="0"/>
              </a:rPr>
              <a:t>Resumen</a:t>
            </a:r>
          </a:p>
        </p:txBody>
      </p:sp>
      <p:cxnSp>
        <p:nvCxnSpPr>
          <p:cNvPr id="31" name="Conector recto 30"/>
          <p:cNvCxnSpPr/>
          <p:nvPr/>
        </p:nvCxnSpPr>
        <p:spPr>
          <a:xfrm>
            <a:off x="292092" y="3316759"/>
            <a:ext cx="5914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/>
        </p:nvCxnSpPr>
        <p:spPr>
          <a:xfrm>
            <a:off x="292092" y="3477637"/>
            <a:ext cx="5914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uadroTexto 33"/>
          <p:cNvSpPr txBox="1"/>
          <p:nvPr/>
        </p:nvSpPr>
        <p:spPr>
          <a:xfrm>
            <a:off x="3588696" y="3275856"/>
            <a:ext cx="32246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cap="small" dirty="0">
                <a:solidFill>
                  <a:schemeClr val="accent6"/>
                </a:solidFill>
                <a:latin typeface="Georgia" panose="02040502050405020303" pitchFamily="18" charset="0"/>
              </a:rPr>
              <a:t>Modelo utilizado para el desarrollo del análisis</a:t>
            </a:r>
          </a:p>
        </p:txBody>
      </p:sp>
      <p:cxnSp>
        <p:nvCxnSpPr>
          <p:cNvPr id="35" name="Conector recto 34"/>
          <p:cNvCxnSpPr/>
          <p:nvPr/>
        </p:nvCxnSpPr>
        <p:spPr>
          <a:xfrm>
            <a:off x="3646540" y="3316759"/>
            <a:ext cx="30228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>
            <a:off x="3646540" y="3473123"/>
            <a:ext cx="3022820" cy="45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CuadroTexto 46"/>
          <p:cNvSpPr txBox="1"/>
          <p:nvPr/>
        </p:nvSpPr>
        <p:spPr>
          <a:xfrm>
            <a:off x="288681" y="3577223"/>
            <a:ext cx="307222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>
                <a:latin typeface="Georgia" panose="02040502050405020303" pitchFamily="18" charset="0"/>
              </a:rPr>
              <a:t>TEXTO</a:t>
            </a:r>
            <a:endParaRPr lang="es-MX" sz="1100" dirty="0">
              <a:latin typeface="Georgia" panose="02040502050405020303" pitchFamily="18" charset="0"/>
            </a:endParaRPr>
          </a:p>
        </p:txBody>
      </p:sp>
      <p:sp>
        <p:nvSpPr>
          <p:cNvPr id="48" name="CuadroTexto 47"/>
          <p:cNvSpPr txBox="1"/>
          <p:nvPr/>
        </p:nvSpPr>
        <p:spPr>
          <a:xfrm>
            <a:off x="3573787" y="3577223"/>
            <a:ext cx="30955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>
                <a:latin typeface="Georgia" panose="02040502050405020303" pitchFamily="18" charset="0"/>
              </a:rPr>
              <a:t>TEXTO</a:t>
            </a:r>
          </a:p>
        </p:txBody>
      </p:sp>
      <p:sp>
        <p:nvSpPr>
          <p:cNvPr id="49" name="CuadroTexto 48"/>
          <p:cNvSpPr txBox="1"/>
          <p:nvPr/>
        </p:nvSpPr>
        <p:spPr>
          <a:xfrm>
            <a:off x="234248" y="5868144"/>
            <a:ext cx="18986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cap="small" dirty="0">
                <a:solidFill>
                  <a:schemeClr val="accent6"/>
                </a:solidFill>
                <a:latin typeface="Georgia" panose="02040502050405020303" pitchFamily="18" charset="0"/>
              </a:rPr>
              <a:t>Reto (Problema a resolver)</a:t>
            </a:r>
          </a:p>
        </p:txBody>
      </p:sp>
      <p:cxnSp>
        <p:nvCxnSpPr>
          <p:cNvPr id="50" name="Conector recto 49"/>
          <p:cNvCxnSpPr/>
          <p:nvPr/>
        </p:nvCxnSpPr>
        <p:spPr>
          <a:xfrm>
            <a:off x="292092" y="5909047"/>
            <a:ext cx="16967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ector recto 50"/>
          <p:cNvCxnSpPr/>
          <p:nvPr/>
        </p:nvCxnSpPr>
        <p:spPr>
          <a:xfrm>
            <a:off x="292092" y="6069925"/>
            <a:ext cx="16967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CuadroTexto 51"/>
          <p:cNvSpPr txBox="1"/>
          <p:nvPr/>
        </p:nvSpPr>
        <p:spPr>
          <a:xfrm>
            <a:off x="288681" y="6169511"/>
            <a:ext cx="307222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>
                <a:latin typeface="Georgia" panose="02040502050405020303" pitchFamily="18" charset="0"/>
              </a:rPr>
              <a:t>TEXTO</a:t>
            </a:r>
          </a:p>
        </p:txBody>
      </p:sp>
      <p:sp>
        <p:nvSpPr>
          <p:cNvPr id="55" name="CuadroTexto 54"/>
          <p:cNvSpPr txBox="1"/>
          <p:nvPr/>
        </p:nvSpPr>
        <p:spPr>
          <a:xfrm>
            <a:off x="3588696" y="5292080"/>
            <a:ext cx="9693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cap="small" dirty="0">
                <a:solidFill>
                  <a:schemeClr val="accent6"/>
                </a:solidFill>
                <a:latin typeface="Georgia" panose="02040502050405020303" pitchFamily="18" charset="0"/>
              </a:rPr>
              <a:t>Resultados</a:t>
            </a:r>
          </a:p>
        </p:txBody>
      </p:sp>
      <p:cxnSp>
        <p:nvCxnSpPr>
          <p:cNvPr id="56" name="Conector recto 55"/>
          <p:cNvCxnSpPr/>
          <p:nvPr/>
        </p:nvCxnSpPr>
        <p:spPr>
          <a:xfrm>
            <a:off x="3646540" y="5345524"/>
            <a:ext cx="71781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ector recto 56"/>
          <p:cNvCxnSpPr/>
          <p:nvPr/>
        </p:nvCxnSpPr>
        <p:spPr>
          <a:xfrm>
            <a:off x="3646540" y="5501888"/>
            <a:ext cx="71781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CuadroTexto 57"/>
          <p:cNvSpPr txBox="1"/>
          <p:nvPr/>
        </p:nvSpPr>
        <p:spPr>
          <a:xfrm>
            <a:off x="3646540" y="5550842"/>
            <a:ext cx="30955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>
                <a:latin typeface="Georgia" panose="02040502050405020303" pitchFamily="18" charset="0"/>
              </a:rPr>
              <a:t>TEXTO</a:t>
            </a:r>
          </a:p>
        </p:txBody>
      </p:sp>
      <p:sp>
        <p:nvSpPr>
          <p:cNvPr id="64" name="CuadroTexto 63"/>
          <p:cNvSpPr txBox="1"/>
          <p:nvPr/>
        </p:nvSpPr>
        <p:spPr>
          <a:xfrm>
            <a:off x="3539025" y="7236296"/>
            <a:ext cx="10421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cap="small" dirty="0">
                <a:solidFill>
                  <a:schemeClr val="accent6"/>
                </a:solidFill>
                <a:latin typeface="Georgia" panose="02040502050405020303" pitchFamily="18" charset="0"/>
              </a:rPr>
              <a:t>Conclusiones</a:t>
            </a:r>
          </a:p>
        </p:txBody>
      </p:sp>
      <p:cxnSp>
        <p:nvCxnSpPr>
          <p:cNvPr id="65" name="Conector recto 64"/>
          <p:cNvCxnSpPr/>
          <p:nvPr/>
        </p:nvCxnSpPr>
        <p:spPr>
          <a:xfrm>
            <a:off x="3646540" y="7289740"/>
            <a:ext cx="7905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ector recto 65"/>
          <p:cNvCxnSpPr/>
          <p:nvPr/>
        </p:nvCxnSpPr>
        <p:spPr>
          <a:xfrm>
            <a:off x="3646540" y="7446104"/>
            <a:ext cx="7905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CuadroTexto 66"/>
          <p:cNvSpPr txBox="1"/>
          <p:nvPr/>
        </p:nvSpPr>
        <p:spPr>
          <a:xfrm>
            <a:off x="3646540" y="7495058"/>
            <a:ext cx="30955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>
                <a:latin typeface="Georgia" panose="02040502050405020303" pitchFamily="18" charset="0"/>
              </a:rPr>
              <a:t>TEXTO</a:t>
            </a:r>
          </a:p>
        </p:txBody>
      </p:sp>
      <p:sp>
        <p:nvSpPr>
          <p:cNvPr id="73" name="Rectángulo 72"/>
          <p:cNvSpPr/>
          <p:nvPr/>
        </p:nvSpPr>
        <p:spPr>
          <a:xfrm>
            <a:off x="0" y="8604448"/>
            <a:ext cx="6858000" cy="2880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74" name="Imagen 7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7592" y="8544566"/>
            <a:ext cx="934521" cy="587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6575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519</TotalTime>
  <Words>42</Words>
  <Application>Microsoft Office PowerPoint</Application>
  <PresentationFormat>Presentación en pantalla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Candara</vt:lpstr>
      <vt:lpstr>Georgia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zoowars</dc:creator>
  <cp:lastModifiedBy>super zoonico</cp:lastModifiedBy>
  <cp:revision>46</cp:revision>
  <cp:lastPrinted>2016-06-28T17:01:00Z</cp:lastPrinted>
  <dcterms:created xsi:type="dcterms:W3CDTF">2011-03-24T14:59:36Z</dcterms:created>
  <dcterms:modified xsi:type="dcterms:W3CDTF">2016-09-01T13:37:05Z</dcterms:modified>
</cp:coreProperties>
</file>