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EC9"/>
    <a:srgbClr val="93CDDD"/>
    <a:srgbClr val="273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111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092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B7F702C-110F-4E5B-B8A2-5458304C104A}" type="datetimeFigureOut">
              <a:rPr lang="es-MX" smtClean="0"/>
              <a:t>31/08/2018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451CA2CD-C2E3-4B47-B251-247A9D564F0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844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0709555-FF93-4E1F-A751-F5108E624A4E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384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6AFAC4A-78F3-43B1-8943-3A05E86F089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807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FAC4A-78F3-43B1-8943-3A05E86F089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91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6647E-A828-43DA-A8EC-575B1BC81A7C}" type="datetimeFigureOut">
              <a:rPr lang="es-MX" smtClean="0"/>
              <a:pPr/>
              <a:t>31/08/2018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516-3440-44DB-993E-F95DC9BBB3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elogramo 14"/>
          <p:cNvSpPr/>
          <p:nvPr/>
        </p:nvSpPr>
        <p:spPr>
          <a:xfrm>
            <a:off x="5689581" y="1043608"/>
            <a:ext cx="1771867" cy="714535"/>
          </a:xfrm>
          <a:prstGeom prst="parallelogram">
            <a:avLst>
              <a:gd name="adj" fmla="val 10919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Paralelogramo 13"/>
          <p:cNvSpPr/>
          <p:nvPr/>
        </p:nvSpPr>
        <p:spPr>
          <a:xfrm>
            <a:off x="3573016" y="169364"/>
            <a:ext cx="1774280" cy="714535"/>
          </a:xfrm>
          <a:prstGeom prst="parallelogram">
            <a:avLst>
              <a:gd name="adj" fmla="val 109192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Rectángulo 15"/>
          <p:cNvSpPr/>
          <p:nvPr/>
        </p:nvSpPr>
        <p:spPr>
          <a:xfrm>
            <a:off x="292092" y="1914524"/>
            <a:ext cx="6137630" cy="2855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CuadroTexto 21"/>
          <p:cNvSpPr txBox="1"/>
          <p:nvPr/>
        </p:nvSpPr>
        <p:spPr>
          <a:xfrm>
            <a:off x="314068" y="1929037"/>
            <a:ext cx="6225213" cy="2769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/>
                </a:solidFill>
                <a:latin typeface="Candara" panose="020E0502030303020204" pitchFamily="34" charset="0"/>
              </a:rPr>
              <a:t>TÍTULO DEL PROYECTO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92092" y="2304192"/>
            <a:ext cx="1120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Autores:</a:t>
            </a:r>
          </a:p>
        </p:txBody>
      </p:sp>
      <p:cxnSp>
        <p:nvCxnSpPr>
          <p:cNvPr id="24" name="Conector recto 23"/>
          <p:cNvCxnSpPr/>
          <p:nvPr/>
        </p:nvCxnSpPr>
        <p:spPr>
          <a:xfrm>
            <a:off x="116632" y="2784016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>
            <a:off x="116632" y="2843808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/>
          <p:cNvSpPr txBox="1"/>
          <p:nvPr/>
        </p:nvSpPr>
        <p:spPr>
          <a:xfrm>
            <a:off x="1124744" y="2297955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Candara" panose="020E0502030303020204" pitchFamily="34" charset="0"/>
              </a:rPr>
              <a:t>TEXTO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292092" y="2884712"/>
            <a:ext cx="1120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Objetivo: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143188" y="2922321"/>
            <a:ext cx="5526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234248" y="3275856"/>
            <a:ext cx="11206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Resumen</a:t>
            </a:r>
          </a:p>
        </p:txBody>
      </p:sp>
      <p:cxnSp>
        <p:nvCxnSpPr>
          <p:cNvPr id="31" name="Conector recto 30"/>
          <p:cNvCxnSpPr/>
          <p:nvPr/>
        </p:nvCxnSpPr>
        <p:spPr>
          <a:xfrm>
            <a:off x="292092" y="3316759"/>
            <a:ext cx="591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292092" y="3477637"/>
            <a:ext cx="591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3588696" y="3275856"/>
            <a:ext cx="3224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Modelo utilizado para el desarrollo del análisis</a:t>
            </a:r>
          </a:p>
        </p:txBody>
      </p:sp>
      <p:cxnSp>
        <p:nvCxnSpPr>
          <p:cNvPr id="35" name="Conector recto 34"/>
          <p:cNvCxnSpPr/>
          <p:nvPr/>
        </p:nvCxnSpPr>
        <p:spPr>
          <a:xfrm>
            <a:off x="3646540" y="3316759"/>
            <a:ext cx="3022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3646540" y="3473123"/>
            <a:ext cx="3022820" cy="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/>
          <p:cNvSpPr txBox="1"/>
          <p:nvPr/>
        </p:nvSpPr>
        <p:spPr>
          <a:xfrm>
            <a:off x="288681" y="3577223"/>
            <a:ext cx="3072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  <a:endParaRPr lang="es-MX" sz="1100" dirty="0">
              <a:latin typeface="Georgia" panose="02040502050405020303" pitchFamily="18" charset="0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3573787" y="3577223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234248" y="5868144"/>
            <a:ext cx="18986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Reto (Problema a resolver)</a:t>
            </a:r>
          </a:p>
        </p:txBody>
      </p:sp>
      <p:cxnSp>
        <p:nvCxnSpPr>
          <p:cNvPr id="50" name="Conector recto 49"/>
          <p:cNvCxnSpPr/>
          <p:nvPr/>
        </p:nvCxnSpPr>
        <p:spPr>
          <a:xfrm>
            <a:off x="292092" y="5909047"/>
            <a:ext cx="1696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/>
          <p:cNvCxnSpPr/>
          <p:nvPr/>
        </p:nvCxnSpPr>
        <p:spPr>
          <a:xfrm>
            <a:off x="292092" y="6069925"/>
            <a:ext cx="16967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/>
          <p:cNvSpPr txBox="1"/>
          <p:nvPr/>
        </p:nvSpPr>
        <p:spPr>
          <a:xfrm>
            <a:off x="288681" y="6169511"/>
            <a:ext cx="30722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3588696" y="5292080"/>
            <a:ext cx="969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Resultados</a:t>
            </a:r>
          </a:p>
        </p:txBody>
      </p:sp>
      <p:cxnSp>
        <p:nvCxnSpPr>
          <p:cNvPr id="56" name="Conector recto 55"/>
          <p:cNvCxnSpPr/>
          <p:nvPr/>
        </p:nvCxnSpPr>
        <p:spPr>
          <a:xfrm>
            <a:off x="3646540" y="5345524"/>
            <a:ext cx="717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3646540" y="5501888"/>
            <a:ext cx="7178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uadroTexto 57"/>
          <p:cNvSpPr txBox="1"/>
          <p:nvPr/>
        </p:nvSpPr>
        <p:spPr>
          <a:xfrm>
            <a:off x="3646540" y="5550842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64" name="CuadroTexto 63"/>
          <p:cNvSpPr txBox="1"/>
          <p:nvPr/>
        </p:nvSpPr>
        <p:spPr>
          <a:xfrm>
            <a:off x="3539025" y="7236296"/>
            <a:ext cx="10421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cap="small" dirty="0">
                <a:solidFill>
                  <a:schemeClr val="accent6"/>
                </a:solidFill>
                <a:latin typeface="Georgia" panose="02040502050405020303" pitchFamily="18" charset="0"/>
              </a:rPr>
              <a:t>Conclusiones</a:t>
            </a:r>
          </a:p>
        </p:txBody>
      </p:sp>
      <p:cxnSp>
        <p:nvCxnSpPr>
          <p:cNvPr id="65" name="Conector recto 64"/>
          <p:cNvCxnSpPr/>
          <p:nvPr/>
        </p:nvCxnSpPr>
        <p:spPr>
          <a:xfrm>
            <a:off x="3646540" y="7289740"/>
            <a:ext cx="790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3646540" y="7446104"/>
            <a:ext cx="790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uadroTexto 66"/>
          <p:cNvSpPr txBox="1"/>
          <p:nvPr/>
        </p:nvSpPr>
        <p:spPr>
          <a:xfrm>
            <a:off x="3646540" y="7495058"/>
            <a:ext cx="3095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latin typeface="Georgia" panose="02040502050405020303" pitchFamily="18" charset="0"/>
              </a:rPr>
              <a:t>TEXTO</a:t>
            </a:r>
          </a:p>
        </p:txBody>
      </p:sp>
      <p:sp>
        <p:nvSpPr>
          <p:cNvPr id="73" name="Rectángulo 72"/>
          <p:cNvSpPr/>
          <p:nvPr/>
        </p:nvSpPr>
        <p:spPr>
          <a:xfrm>
            <a:off x="0" y="8604448"/>
            <a:ext cx="6858000" cy="2880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74" name="Imagen 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592" y="8544566"/>
            <a:ext cx="934521" cy="58779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9FAC7DC-499E-4377-AE9C-60664C6CD7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4305" y="493617"/>
            <a:ext cx="3501765" cy="1009524"/>
          </a:xfrm>
          <a:prstGeom prst="rect">
            <a:avLst/>
          </a:prstGeom>
        </p:spPr>
      </p:pic>
      <p:sp>
        <p:nvSpPr>
          <p:cNvPr id="6" name="Paralelogramo 5"/>
          <p:cNvSpPr/>
          <p:nvPr/>
        </p:nvSpPr>
        <p:spPr>
          <a:xfrm flipH="1">
            <a:off x="4383890" y="172490"/>
            <a:ext cx="2285470" cy="1598125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9" name="Imagen 38">
            <a:extLst>
              <a:ext uri="{FF2B5EF4-FFF2-40B4-BE49-F238E27FC236}">
                <a16:creationId xmlns:a16="http://schemas.microsoft.com/office/drawing/2014/main" id="{DDCF8A42-42E6-4253-B3CA-AE8EC971A3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17" y="493430"/>
            <a:ext cx="2351897" cy="100952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1" y="611042"/>
            <a:ext cx="583460" cy="70048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695412" y="245945"/>
            <a:ext cx="16561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XIII CONCURSO DE DISEÑO Y CONSTRUCCIÓN DE MODELOS Y PROTOTIPOS EXPERIMENTALES </a:t>
            </a:r>
          </a:p>
          <a:p>
            <a:endParaRPr lang="es-MX" dirty="0"/>
          </a:p>
        </p:txBody>
      </p:sp>
      <p:pic>
        <p:nvPicPr>
          <p:cNvPr id="1026" name="Picture 2" descr="cartel-hawking">
            <a:extLst>
              <a:ext uri="{FF2B5EF4-FFF2-40B4-BE49-F238E27FC236}">
                <a16:creationId xmlns:a16="http://schemas.microsoft.com/office/drawing/2014/main" id="{0809841D-FBE4-45ED-BF7A-514E312435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6" t="35413" b="22774"/>
          <a:stretch/>
        </p:blipFill>
        <p:spPr bwMode="auto">
          <a:xfrm>
            <a:off x="2420888" y="497040"/>
            <a:ext cx="881409" cy="100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41" name="Picture 2" descr="cartel-hawking">
            <a:extLst>
              <a:ext uri="{FF2B5EF4-FFF2-40B4-BE49-F238E27FC236}">
                <a16:creationId xmlns:a16="http://schemas.microsoft.com/office/drawing/2014/main" id="{50BD5477-8A69-4C19-B190-4A6C4527A3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" t="34197" r="52315" b="45577"/>
          <a:stretch/>
        </p:blipFill>
        <p:spPr bwMode="auto">
          <a:xfrm>
            <a:off x="899957" y="501440"/>
            <a:ext cx="1456843" cy="98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86575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42</Words>
  <Application>Microsoft Office PowerPoint</Application>
  <PresentationFormat>Presentación en pantalla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Georgia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zoowars</dc:creator>
  <cp:lastModifiedBy>super zoonico</cp:lastModifiedBy>
  <cp:revision>49</cp:revision>
  <cp:lastPrinted>2016-06-28T17:01:00Z</cp:lastPrinted>
  <dcterms:created xsi:type="dcterms:W3CDTF">2011-03-24T14:59:36Z</dcterms:created>
  <dcterms:modified xsi:type="dcterms:W3CDTF">2018-08-31T18:20:17Z</dcterms:modified>
</cp:coreProperties>
</file>