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90" r:id="rId6"/>
    <p:sldId id="261" r:id="rId7"/>
    <p:sldId id="262" r:id="rId8"/>
    <p:sldId id="263" r:id="rId9"/>
    <p:sldId id="264" r:id="rId10"/>
    <p:sldId id="265" r:id="rId11"/>
    <p:sldId id="291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3" r:id="rId28"/>
    <p:sldId id="292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hc0+z1IW/58/TqmmUhZgA==" hashData="cR7e0Us8fXtiCUSDIu5Lv4LLBARz2Yuw0Kvn4U5SSmoVC1PTNOIZE99QrtORR+vWgrBAREqLcFX6VwOKAwXZbg=="/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FAFAD2"/>
    <a:srgbClr val="FAFAE6"/>
    <a:srgbClr val="66FF33"/>
    <a:srgbClr val="B2B2B2"/>
    <a:srgbClr val="C0C0C0"/>
    <a:srgbClr val="DDDDDD"/>
    <a:srgbClr val="FFCC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63" autoAdjust="0"/>
  </p:normalViewPr>
  <p:slideViewPr>
    <p:cSldViewPr showGuides="1">
      <p:cViewPr varScale="1">
        <p:scale>
          <a:sx n="71" d="100"/>
          <a:sy n="71" d="100"/>
        </p:scale>
        <p:origin x="1272" y="6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DF60E-F6E8-4105-8DBA-1E5CE303E3A9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2BE457D-80E6-4D09-B556-4A8E05F2B129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gm:t>
    </dgm:pt>
    <dgm:pt modelId="{1A139F88-1142-485E-85DE-A10DB160FC3B}" type="parTrans" cxnId="{833B83E2-FB5F-464B-81DA-6E3694722385}">
      <dgm:prSet/>
      <dgm:spPr/>
      <dgm:t>
        <a:bodyPr/>
        <a:lstStyle/>
        <a:p>
          <a:endParaRPr lang="es-ES"/>
        </a:p>
      </dgm:t>
    </dgm:pt>
    <dgm:pt modelId="{CBCA82AD-81C8-4145-A691-F238617872BE}" type="sibTrans" cxnId="{833B83E2-FB5F-464B-81DA-6E3694722385}">
      <dgm:prSet/>
      <dgm:spPr/>
      <dgm:t>
        <a:bodyPr/>
        <a:lstStyle/>
        <a:p>
          <a:endParaRPr lang="es-ES"/>
        </a:p>
      </dgm:t>
    </dgm:pt>
    <dgm:pt modelId="{FFB65940-942F-4D3A-983F-00C822128FB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61EF7FFA-0C5D-4B08-8761-4B3349F0B2FB}" type="parTrans" cxnId="{02F23054-61DB-4A9B-9FED-E4244C487B90}">
      <dgm:prSet/>
      <dgm:spPr/>
      <dgm:t>
        <a:bodyPr/>
        <a:lstStyle/>
        <a:p>
          <a:endParaRPr lang="es-ES"/>
        </a:p>
      </dgm:t>
    </dgm:pt>
    <dgm:pt modelId="{50A92DFB-51C5-4D34-A324-E9E43DE70F12}" type="sibTrans" cxnId="{02F23054-61DB-4A9B-9FED-E4244C487B90}">
      <dgm:prSet/>
      <dgm:spPr/>
      <dgm:t>
        <a:bodyPr/>
        <a:lstStyle/>
        <a:p>
          <a:endParaRPr lang="es-ES"/>
        </a:p>
      </dgm:t>
    </dgm:pt>
    <dgm:pt modelId="{1537FAC7-A6FD-41FC-A716-7CFC65237E3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60</a:t>
          </a:r>
        </a:p>
      </dgm:t>
    </dgm:pt>
    <dgm:pt modelId="{47DE1E41-F4A4-4E4B-8546-5C6CCF3E1C52}" type="parTrans" cxnId="{DCBC840C-7A25-43AF-8EE4-C0614581BDEF}">
      <dgm:prSet/>
      <dgm:spPr/>
      <dgm:t>
        <a:bodyPr/>
        <a:lstStyle/>
        <a:p>
          <a:endParaRPr lang="es-ES"/>
        </a:p>
      </dgm:t>
    </dgm:pt>
    <dgm:pt modelId="{20A432F8-A1F0-4E59-8DD2-4973F91AB338}" type="sibTrans" cxnId="{DCBC840C-7A25-43AF-8EE4-C0614581BDEF}">
      <dgm:prSet/>
      <dgm:spPr/>
      <dgm:t>
        <a:bodyPr/>
        <a:lstStyle/>
        <a:p>
          <a:endParaRPr lang="es-ES"/>
        </a:p>
      </dgm:t>
    </dgm:pt>
    <dgm:pt modelId="{624E22E8-CF64-4063-8C5B-4F319EC0D13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B5F36944-7C16-4A8C-A2A3-2BACE4047848}" type="parTrans" cxnId="{FE4CC85E-3AF0-462C-8B6A-B07AD8ABE212}">
      <dgm:prSet/>
      <dgm:spPr/>
      <dgm:t>
        <a:bodyPr/>
        <a:lstStyle/>
        <a:p>
          <a:endParaRPr lang="es-ES"/>
        </a:p>
      </dgm:t>
    </dgm:pt>
    <dgm:pt modelId="{15AE389C-9D75-48EB-8328-BEEC7A1A8E94}" type="sibTrans" cxnId="{FE4CC85E-3AF0-462C-8B6A-B07AD8ABE212}">
      <dgm:prSet/>
      <dgm:spPr/>
      <dgm:t>
        <a:bodyPr/>
        <a:lstStyle/>
        <a:p>
          <a:endParaRPr lang="es-ES"/>
        </a:p>
      </dgm:t>
    </dgm:pt>
    <dgm:pt modelId="{11B3ABF4-DBE1-4980-AEB9-4077B7DC945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D4C8C74C-F6EF-4909-8BE5-6CB941060A62}" type="parTrans" cxnId="{C5EB9EF9-E42E-473C-B704-318B68F5F067}">
      <dgm:prSet/>
      <dgm:spPr/>
      <dgm:t>
        <a:bodyPr/>
        <a:lstStyle/>
        <a:p>
          <a:endParaRPr lang="es-ES"/>
        </a:p>
      </dgm:t>
    </dgm:pt>
    <dgm:pt modelId="{27E0EE2F-8E82-4A06-A81B-B179D691896C}" type="sibTrans" cxnId="{C5EB9EF9-E42E-473C-B704-318B68F5F067}">
      <dgm:prSet/>
      <dgm:spPr/>
      <dgm:t>
        <a:bodyPr/>
        <a:lstStyle/>
        <a:p>
          <a:endParaRPr lang="es-ES"/>
        </a:p>
      </dgm:t>
    </dgm:pt>
    <dgm:pt modelId="{9F1D73F3-CFD1-48D1-8B9E-87579AC5ACD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0BAEB73B-3FC2-4B59-8566-C5792800DBDC}" type="parTrans" cxnId="{C11DAB66-90C7-45E7-934F-F2266FFE90CA}">
      <dgm:prSet/>
      <dgm:spPr/>
      <dgm:t>
        <a:bodyPr/>
        <a:lstStyle/>
        <a:p>
          <a:endParaRPr lang="es-ES"/>
        </a:p>
      </dgm:t>
    </dgm:pt>
    <dgm:pt modelId="{F63E49FC-1AEF-4BF8-A134-D8B78814FFF2}" type="sibTrans" cxnId="{C11DAB66-90C7-45E7-934F-F2266FFE90CA}">
      <dgm:prSet/>
      <dgm:spPr/>
      <dgm:t>
        <a:bodyPr/>
        <a:lstStyle/>
        <a:p>
          <a:endParaRPr lang="es-ES"/>
        </a:p>
      </dgm:t>
    </dgm:pt>
    <dgm:pt modelId="{B21294BD-A214-4CF5-8187-74C4F79C6C0D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80</a:t>
          </a:r>
        </a:p>
      </dgm:t>
    </dgm:pt>
    <dgm:pt modelId="{91B58513-34BD-42E1-BB81-2FC0E7450806}" type="parTrans" cxnId="{D35D72D9-EEDA-4176-97D1-2C47B75A518E}">
      <dgm:prSet/>
      <dgm:spPr/>
      <dgm:t>
        <a:bodyPr/>
        <a:lstStyle/>
        <a:p>
          <a:endParaRPr lang="es-ES"/>
        </a:p>
      </dgm:t>
    </dgm:pt>
    <dgm:pt modelId="{61A4CA23-0515-462A-A154-B0F52A935ADE}" type="sibTrans" cxnId="{D35D72D9-EEDA-4176-97D1-2C47B75A518E}">
      <dgm:prSet/>
      <dgm:spPr/>
      <dgm:t>
        <a:bodyPr/>
        <a:lstStyle/>
        <a:p>
          <a:endParaRPr lang="es-ES"/>
        </a:p>
      </dgm:t>
    </dgm:pt>
    <dgm:pt modelId="{5F6B2061-9AE5-4830-984E-E28A71D852C5}">
      <dgm:prSet/>
      <dgm:spPr/>
      <dgm:t>
        <a:bodyPr/>
        <a:lstStyle/>
        <a:p>
          <a:endParaRPr lang="es-ES" dirty="0"/>
        </a:p>
      </dgm:t>
    </dgm:pt>
    <dgm:pt modelId="{251F7931-58D6-4588-BC07-67288E638DDD}" type="parTrans" cxnId="{0FFD937C-1EC3-4BE3-973F-5F414BBDFDEE}">
      <dgm:prSet/>
      <dgm:spPr/>
      <dgm:t>
        <a:bodyPr/>
        <a:lstStyle/>
        <a:p>
          <a:endParaRPr lang="es-ES"/>
        </a:p>
      </dgm:t>
    </dgm:pt>
    <dgm:pt modelId="{13451485-0932-4B40-AA0B-B67A264DB90B}" type="sibTrans" cxnId="{0FFD937C-1EC3-4BE3-973F-5F414BBDFDEE}">
      <dgm:prSet/>
      <dgm:spPr/>
      <dgm:t>
        <a:bodyPr/>
        <a:lstStyle/>
        <a:p>
          <a:endParaRPr lang="es-ES"/>
        </a:p>
      </dgm:t>
    </dgm:pt>
    <dgm:pt modelId="{91BF6A2D-BA7B-43C1-8526-A6A45274B3F5}" type="pres">
      <dgm:prSet presAssocID="{325DF60E-F6E8-4105-8DBA-1E5CE303E3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961D5-E17C-41D9-BB8A-50230B0F0260}" type="pres">
      <dgm:prSet presAssocID="{E2BE457D-80E6-4D09-B556-4A8E05F2B129}" presName="compNode" presStyleCnt="0"/>
      <dgm:spPr/>
    </dgm:pt>
    <dgm:pt modelId="{08747D4E-45AB-4FE5-98F2-59D46EEDB5A4}" type="pres">
      <dgm:prSet presAssocID="{E2BE457D-80E6-4D09-B556-4A8E05F2B129}" presName="aNode" presStyleLbl="bgShp" presStyleIdx="0" presStyleCnt="4"/>
      <dgm:spPr/>
      <dgm:t>
        <a:bodyPr/>
        <a:lstStyle/>
        <a:p>
          <a:endParaRPr lang="es-MX"/>
        </a:p>
      </dgm:t>
    </dgm:pt>
    <dgm:pt modelId="{0DACBFA9-2774-4A8A-86DD-A1EBA2C4EB58}" type="pres">
      <dgm:prSet presAssocID="{E2BE457D-80E6-4D09-B556-4A8E05F2B129}" presName="textNode" presStyleLbl="bgShp" presStyleIdx="0" presStyleCnt="4"/>
      <dgm:spPr/>
      <dgm:t>
        <a:bodyPr/>
        <a:lstStyle/>
        <a:p>
          <a:endParaRPr lang="es-MX"/>
        </a:p>
      </dgm:t>
    </dgm:pt>
    <dgm:pt modelId="{C9D86878-EDBA-4012-8B5A-5FB89E0FB9AB}" type="pres">
      <dgm:prSet presAssocID="{E2BE457D-80E6-4D09-B556-4A8E05F2B129}" presName="compChildNode" presStyleCnt="0"/>
      <dgm:spPr/>
    </dgm:pt>
    <dgm:pt modelId="{0B08EDEA-53A8-425E-ABC5-16F26C7BE5C6}" type="pres">
      <dgm:prSet presAssocID="{E2BE457D-80E6-4D09-B556-4A8E05F2B129}" presName="theInnerList" presStyleCnt="0"/>
      <dgm:spPr/>
    </dgm:pt>
    <dgm:pt modelId="{CFD37B00-AC37-4D40-8095-2E14D2B93F38}" type="pres">
      <dgm:prSet presAssocID="{FFB65940-942F-4D3A-983F-00C822128FB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71F2EA-A0D6-4084-B9AB-AFAAB1245910}" type="pres">
      <dgm:prSet presAssocID="{E2BE457D-80E6-4D09-B556-4A8E05F2B129}" presName="aSpace" presStyleCnt="0"/>
      <dgm:spPr/>
    </dgm:pt>
    <dgm:pt modelId="{FED7F42D-B0A7-41DB-9685-BB0FE3D6C9C6}" type="pres">
      <dgm:prSet presAssocID="{B21294BD-A214-4CF5-8187-74C4F79C6C0D}" presName="compNode" presStyleCnt="0"/>
      <dgm:spPr/>
    </dgm:pt>
    <dgm:pt modelId="{42021C23-8CFC-41A1-A6C6-59E4406AE888}" type="pres">
      <dgm:prSet presAssocID="{B21294BD-A214-4CF5-8187-74C4F79C6C0D}" presName="aNode" presStyleLbl="bgShp" presStyleIdx="1" presStyleCnt="4"/>
      <dgm:spPr/>
      <dgm:t>
        <a:bodyPr/>
        <a:lstStyle/>
        <a:p>
          <a:endParaRPr lang="es-MX"/>
        </a:p>
      </dgm:t>
    </dgm:pt>
    <dgm:pt modelId="{0FED62D2-E380-4638-B9D5-61A802481991}" type="pres">
      <dgm:prSet presAssocID="{B21294BD-A214-4CF5-8187-74C4F79C6C0D}" presName="textNode" presStyleLbl="bgShp" presStyleIdx="1" presStyleCnt="4"/>
      <dgm:spPr/>
      <dgm:t>
        <a:bodyPr/>
        <a:lstStyle/>
        <a:p>
          <a:endParaRPr lang="es-MX"/>
        </a:p>
      </dgm:t>
    </dgm:pt>
    <dgm:pt modelId="{81D0BDBA-D3D8-490A-B8E0-4BEFC51B434C}" type="pres">
      <dgm:prSet presAssocID="{B21294BD-A214-4CF5-8187-74C4F79C6C0D}" presName="compChildNode" presStyleCnt="0"/>
      <dgm:spPr/>
    </dgm:pt>
    <dgm:pt modelId="{6AE95820-F1CF-47B4-AF4A-F0B9C5E1EC78}" type="pres">
      <dgm:prSet presAssocID="{B21294BD-A214-4CF5-8187-74C4F79C6C0D}" presName="theInnerList" presStyleCnt="0"/>
      <dgm:spPr/>
    </dgm:pt>
    <dgm:pt modelId="{5E4942D9-7E2B-4738-A26F-3C8D675F574F}" type="pres">
      <dgm:prSet presAssocID="{5F6B2061-9AE5-4830-984E-E28A71D852C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30B637-AE03-4FE0-819E-9D4B3FC57347}" type="pres">
      <dgm:prSet presAssocID="{B21294BD-A214-4CF5-8187-74C4F79C6C0D}" presName="aSpace" presStyleCnt="0"/>
      <dgm:spPr/>
    </dgm:pt>
    <dgm:pt modelId="{F83ED8D0-68E9-47C3-9848-E76F4316B4CD}" type="pres">
      <dgm:prSet presAssocID="{1537FAC7-A6FD-41FC-A716-7CFC65237E3B}" presName="compNode" presStyleCnt="0"/>
      <dgm:spPr/>
    </dgm:pt>
    <dgm:pt modelId="{D9B767EF-431A-4F16-80C8-204BA25D282A}" type="pres">
      <dgm:prSet presAssocID="{1537FAC7-A6FD-41FC-A716-7CFC65237E3B}" presName="aNode" presStyleLbl="bgShp" presStyleIdx="2" presStyleCnt="4"/>
      <dgm:spPr/>
      <dgm:t>
        <a:bodyPr/>
        <a:lstStyle/>
        <a:p>
          <a:endParaRPr lang="es-MX"/>
        </a:p>
      </dgm:t>
    </dgm:pt>
    <dgm:pt modelId="{965FC3F7-23B5-4F43-95F2-05D87AF67CCB}" type="pres">
      <dgm:prSet presAssocID="{1537FAC7-A6FD-41FC-A716-7CFC65237E3B}" presName="textNode" presStyleLbl="bgShp" presStyleIdx="2" presStyleCnt="4"/>
      <dgm:spPr/>
      <dgm:t>
        <a:bodyPr/>
        <a:lstStyle/>
        <a:p>
          <a:endParaRPr lang="es-MX"/>
        </a:p>
      </dgm:t>
    </dgm:pt>
    <dgm:pt modelId="{5726F9EE-5CCF-4DE1-8A66-402D020DF7EA}" type="pres">
      <dgm:prSet presAssocID="{1537FAC7-A6FD-41FC-A716-7CFC65237E3B}" presName="compChildNode" presStyleCnt="0"/>
      <dgm:spPr/>
    </dgm:pt>
    <dgm:pt modelId="{8130D5A1-3751-4FD7-B323-8AD4F37A218F}" type="pres">
      <dgm:prSet presAssocID="{1537FAC7-A6FD-41FC-A716-7CFC65237E3B}" presName="theInnerList" presStyleCnt="0"/>
      <dgm:spPr/>
    </dgm:pt>
    <dgm:pt modelId="{FC5A451F-23C0-4A83-84F1-F0474A313E80}" type="pres">
      <dgm:prSet presAssocID="{624E22E8-CF64-4063-8C5B-4F319EC0D13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9F279-66B2-4C37-A4A3-F7C03F0691AB}" type="pres">
      <dgm:prSet presAssocID="{1537FAC7-A6FD-41FC-A716-7CFC65237E3B}" presName="aSpace" presStyleCnt="0"/>
      <dgm:spPr/>
    </dgm:pt>
    <dgm:pt modelId="{D9F17FF0-5DB0-4778-82BC-6DC8175F137A}" type="pres">
      <dgm:prSet presAssocID="{11B3ABF4-DBE1-4980-AEB9-4077B7DC945B}" presName="compNode" presStyleCnt="0"/>
      <dgm:spPr/>
    </dgm:pt>
    <dgm:pt modelId="{FA2B4EDB-548F-4E60-B462-E5A88D36F314}" type="pres">
      <dgm:prSet presAssocID="{11B3ABF4-DBE1-4980-AEB9-4077B7DC945B}" presName="aNode" presStyleLbl="bgShp" presStyleIdx="3" presStyleCnt="4"/>
      <dgm:spPr/>
      <dgm:t>
        <a:bodyPr/>
        <a:lstStyle/>
        <a:p>
          <a:endParaRPr lang="es-MX"/>
        </a:p>
      </dgm:t>
    </dgm:pt>
    <dgm:pt modelId="{2C9F5C44-8B7B-4877-9CB6-472D131BD73B}" type="pres">
      <dgm:prSet presAssocID="{11B3ABF4-DBE1-4980-AEB9-4077B7DC945B}" presName="textNode" presStyleLbl="bgShp" presStyleIdx="3" presStyleCnt="4"/>
      <dgm:spPr/>
      <dgm:t>
        <a:bodyPr/>
        <a:lstStyle/>
        <a:p>
          <a:endParaRPr lang="es-MX"/>
        </a:p>
      </dgm:t>
    </dgm:pt>
    <dgm:pt modelId="{15543619-B721-4125-B58A-C0BDF127252F}" type="pres">
      <dgm:prSet presAssocID="{11B3ABF4-DBE1-4980-AEB9-4077B7DC945B}" presName="compChildNode" presStyleCnt="0"/>
      <dgm:spPr/>
    </dgm:pt>
    <dgm:pt modelId="{E2254EF3-F259-4209-9D61-9FE57563FF83}" type="pres">
      <dgm:prSet presAssocID="{11B3ABF4-DBE1-4980-AEB9-4077B7DC945B}" presName="theInnerList" presStyleCnt="0"/>
      <dgm:spPr/>
    </dgm:pt>
    <dgm:pt modelId="{1146F907-EC6E-430E-9233-3E51AAFB70A9}" type="pres">
      <dgm:prSet presAssocID="{9F1D73F3-CFD1-48D1-8B9E-87579AC5ACD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BC840C-7A25-43AF-8EE4-C0614581BDEF}" srcId="{325DF60E-F6E8-4105-8DBA-1E5CE303E3A9}" destId="{1537FAC7-A6FD-41FC-A716-7CFC65237E3B}" srcOrd="2" destOrd="0" parTransId="{47DE1E41-F4A4-4E4B-8546-5C6CCF3E1C52}" sibTransId="{20A432F8-A1F0-4E59-8DD2-4973F91AB338}"/>
    <dgm:cxn modelId="{08CE5F15-605D-4591-97E6-7FECBEB96529}" type="presOf" srcId="{B21294BD-A214-4CF5-8187-74C4F79C6C0D}" destId="{0FED62D2-E380-4638-B9D5-61A802481991}" srcOrd="1" destOrd="0" presId="urn:microsoft.com/office/officeart/2005/8/layout/lProcess2"/>
    <dgm:cxn modelId="{C5EB9EF9-E42E-473C-B704-318B68F5F067}" srcId="{325DF60E-F6E8-4105-8DBA-1E5CE303E3A9}" destId="{11B3ABF4-DBE1-4980-AEB9-4077B7DC945B}" srcOrd="3" destOrd="0" parTransId="{D4C8C74C-F6EF-4909-8BE5-6CB941060A62}" sibTransId="{27E0EE2F-8E82-4A06-A81B-B179D691896C}"/>
    <dgm:cxn modelId="{02F23054-61DB-4A9B-9FED-E4244C487B90}" srcId="{E2BE457D-80E6-4D09-B556-4A8E05F2B129}" destId="{FFB65940-942F-4D3A-983F-00C822128FBE}" srcOrd="0" destOrd="0" parTransId="{61EF7FFA-0C5D-4B08-8761-4B3349F0B2FB}" sibTransId="{50A92DFB-51C5-4D34-A324-E9E43DE70F12}"/>
    <dgm:cxn modelId="{46CD4381-7160-4642-AC02-B1E9BF404D5C}" type="presOf" srcId="{1537FAC7-A6FD-41FC-A716-7CFC65237E3B}" destId="{D9B767EF-431A-4F16-80C8-204BA25D282A}" srcOrd="0" destOrd="0" presId="urn:microsoft.com/office/officeart/2005/8/layout/lProcess2"/>
    <dgm:cxn modelId="{0FFD937C-1EC3-4BE3-973F-5F414BBDFDEE}" srcId="{B21294BD-A214-4CF5-8187-74C4F79C6C0D}" destId="{5F6B2061-9AE5-4830-984E-E28A71D852C5}" srcOrd="0" destOrd="0" parTransId="{251F7931-58D6-4588-BC07-67288E638DDD}" sibTransId="{13451485-0932-4B40-AA0B-B67A264DB90B}"/>
    <dgm:cxn modelId="{6A69B3B8-34A1-4CA1-84AA-8AA26A52CA94}" type="presOf" srcId="{E2BE457D-80E6-4D09-B556-4A8E05F2B129}" destId="{0DACBFA9-2774-4A8A-86DD-A1EBA2C4EB58}" srcOrd="1" destOrd="0" presId="urn:microsoft.com/office/officeart/2005/8/layout/lProcess2"/>
    <dgm:cxn modelId="{A472226D-DAB2-4624-9AA2-A76F6EF1823E}" type="presOf" srcId="{325DF60E-F6E8-4105-8DBA-1E5CE303E3A9}" destId="{91BF6A2D-BA7B-43C1-8526-A6A45274B3F5}" srcOrd="0" destOrd="0" presId="urn:microsoft.com/office/officeart/2005/8/layout/lProcess2"/>
    <dgm:cxn modelId="{78D3803A-9F98-4B60-8B70-0E01502651A7}" type="presOf" srcId="{5F6B2061-9AE5-4830-984E-E28A71D852C5}" destId="{5E4942D9-7E2B-4738-A26F-3C8D675F574F}" srcOrd="0" destOrd="0" presId="urn:microsoft.com/office/officeart/2005/8/layout/lProcess2"/>
    <dgm:cxn modelId="{F335AFB5-8CE3-4458-8274-14B7AD94FDC1}" type="presOf" srcId="{624E22E8-CF64-4063-8C5B-4F319EC0D13D}" destId="{FC5A451F-23C0-4A83-84F1-F0474A313E80}" srcOrd="0" destOrd="0" presId="urn:microsoft.com/office/officeart/2005/8/layout/lProcess2"/>
    <dgm:cxn modelId="{FE4CC85E-3AF0-462C-8B6A-B07AD8ABE212}" srcId="{1537FAC7-A6FD-41FC-A716-7CFC65237E3B}" destId="{624E22E8-CF64-4063-8C5B-4F319EC0D13D}" srcOrd="0" destOrd="0" parTransId="{B5F36944-7C16-4A8C-A2A3-2BACE4047848}" sibTransId="{15AE389C-9D75-48EB-8328-BEEC7A1A8E94}"/>
    <dgm:cxn modelId="{7289F051-7009-47FB-88C9-9B2AA1BA48AC}" type="presOf" srcId="{11B3ABF4-DBE1-4980-AEB9-4077B7DC945B}" destId="{FA2B4EDB-548F-4E60-B462-E5A88D36F314}" srcOrd="0" destOrd="0" presId="urn:microsoft.com/office/officeart/2005/8/layout/lProcess2"/>
    <dgm:cxn modelId="{C11DAB66-90C7-45E7-934F-F2266FFE90CA}" srcId="{11B3ABF4-DBE1-4980-AEB9-4077B7DC945B}" destId="{9F1D73F3-CFD1-48D1-8B9E-87579AC5ACDE}" srcOrd="0" destOrd="0" parTransId="{0BAEB73B-3FC2-4B59-8566-C5792800DBDC}" sibTransId="{F63E49FC-1AEF-4BF8-A134-D8B78814FFF2}"/>
    <dgm:cxn modelId="{D35D72D9-EEDA-4176-97D1-2C47B75A518E}" srcId="{325DF60E-F6E8-4105-8DBA-1E5CE303E3A9}" destId="{B21294BD-A214-4CF5-8187-74C4F79C6C0D}" srcOrd="1" destOrd="0" parTransId="{91B58513-34BD-42E1-BB81-2FC0E7450806}" sibTransId="{61A4CA23-0515-462A-A154-B0F52A935ADE}"/>
    <dgm:cxn modelId="{A043176F-D26D-48BD-A65A-6E11FEA5A88A}" type="presOf" srcId="{E2BE457D-80E6-4D09-B556-4A8E05F2B129}" destId="{08747D4E-45AB-4FE5-98F2-59D46EEDB5A4}" srcOrd="0" destOrd="0" presId="urn:microsoft.com/office/officeart/2005/8/layout/lProcess2"/>
    <dgm:cxn modelId="{833B83E2-FB5F-464B-81DA-6E3694722385}" srcId="{325DF60E-F6E8-4105-8DBA-1E5CE303E3A9}" destId="{E2BE457D-80E6-4D09-B556-4A8E05F2B129}" srcOrd="0" destOrd="0" parTransId="{1A139F88-1142-485E-85DE-A10DB160FC3B}" sibTransId="{CBCA82AD-81C8-4145-A691-F238617872BE}"/>
    <dgm:cxn modelId="{07F667A6-5587-486F-873F-D3D1B8F1A121}" type="presOf" srcId="{B21294BD-A214-4CF5-8187-74C4F79C6C0D}" destId="{42021C23-8CFC-41A1-A6C6-59E4406AE888}" srcOrd="0" destOrd="0" presId="urn:microsoft.com/office/officeart/2005/8/layout/lProcess2"/>
    <dgm:cxn modelId="{58B76A36-5B00-43D0-B7C6-D98BD6886BDF}" type="presOf" srcId="{9F1D73F3-CFD1-48D1-8B9E-87579AC5ACDE}" destId="{1146F907-EC6E-430E-9233-3E51AAFB70A9}" srcOrd="0" destOrd="0" presId="urn:microsoft.com/office/officeart/2005/8/layout/lProcess2"/>
    <dgm:cxn modelId="{6B7174CC-E7DA-4452-97DF-833DB989BC9D}" type="presOf" srcId="{11B3ABF4-DBE1-4980-AEB9-4077B7DC945B}" destId="{2C9F5C44-8B7B-4877-9CB6-472D131BD73B}" srcOrd="1" destOrd="0" presId="urn:microsoft.com/office/officeart/2005/8/layout/lProcess2"/>
    <dgm:cxn modelId="{9D8B1DCA-8FE0-4E67-8D74-47571AB70D39}" type="presOf" srcId="{FFB65940-942F-4D3A-983F-00C822128FBE}" destId="{CFD37B00-AC37-4D40-8095-2E14D2B93F38}" srcOrd="0" destOrd="0" presId="urn:microsoft.com/office/officeart/2005/8/layout/lProcess2"/>
    <dgm:cxn modelId="{E8421887-AEAC-483E-9380-17F0EF02C4A7}" type="presOf" srcId="{1537FAC7-A6FD-41FC-A716-7CFC65237E3B}" destId="{965FC3F7-23B5-4F43-95F2-05D87AF67CCB}" srcOrd="1" destOrd="0" presId="urn:microsoft.com/office/officeart/2005/8/layout/lProcess2"/>
    <dgm:cxn modelId="{6B745CE9-7B0E-4AAD-966E-F7AAA45A962D}" type="presParOf" srcId="{91BF6A2D-BA7B-43C1-8526-A6A45274B3F5}" destId="{B7E961D5-E17C-41D9-BB8A-50230B0F0260}" srcOrd="0" destOrd="0" presId="urn:microsoft.com/office/officeart/2005/8/layout/lProcess2"/>
    <dgm:cxn modelId="{4E0232BB-83EA-48BF-9E27-53079C55F439}" type="presParOf" srcId="{B7E961D5-E17C-41D9-BB8A-50230B0F0260}" destId="{08747D4E-45AB-4FE5-98F2-59D46EEDB5A4}" srcOrd="0" destOrd="0" presId="urn:microsoft.com/office/officeart/2005/8/layout/lProcess2"/>
    <dgm:cxn modelId="{32DD3708-2BC0-4D19-BABF-0FD3D320BE4C}" type="presParOf" srcId="{B7E961D5-E17C-41D9-BB8A-50230B0F0260}" destId="{0DACBFA9-2774-4A8A-86DD-A1EBA2C4EB58}" srcOrd="1" destOrd="0" presId="urn:microsoft.com/office/officeart/2005/8/layout/lProcess2"/>
    <dgm:cxn modelId="{0AF15E1E-0EA4-40FB-B9C1-3C4DBF96111A}" type="presParOf" srcId="{B7E961D5-E17C-41D9-BB8A-50230B0F0260}" destId="{C9D86878-EDBA-4012-8B5A-5FB89E0FB9AB}" srcOrd="2" destOrd="0" presId="urn:microsoft.com/office/officeart/2005/8/layout/lProcess2"/>
    <dgm:cxn modelId="{AD4B1B0A-EA96-43CE-A436-FBEEDDCE92E4}" type="presParOf" srcId="{C9D86878-EDBA-4012-8B5A-5FB89E0FB9AB}" destId="{0B08EDEA-53A8-425E-ABC5-16F26C7BE5C6}" srcOrd="0" destOrd="0" presId="urn:microsoft.com/office/officeart/2005/8/layout/lProcess2"/>
    <dgm:cxn modelId="{55CDC522-2BDD-40F4-B943-F26C28C21FA1}" type="presParOf" srcId="{0B08EDEA-53A8-425E-ABC5-16F26C7BE5C6}" destId="{CFD37B00-AC37-4D40-8095-2E14D2B93F38}" srcOrd="0" destOrd="0" presId="urn:microsoft.com/office/officeart/2005/8/layout/lProcess2"/>
    <dgm:cxn modelId="{838A713F-313E-415C-91C6-DF4259ACB75C}" type="presParOf" srcId="{91BF6A2D-BA7B-43C1-8526-A6A45274B3F5}" destId="{6371F2EA-A0D6-4084-B9AB-AFAAB1245910}" srcOrd="1" destOrd="0" presId="urn:microsoft.com/office/officeart/2005/8/layout/lProcess2"/>
    <dgm:cxn modelId="{FEFA508F-43A9-4345-A340-F9D63618C0BF}" type="presParOf" srcId="{91BF6A2D-BA7B-43C1-8526-A6A45274B3F5}" destId="{FED7F42D-B0A7-41DB-9685-BB0FE3D6C9C6}" srcOrd="2" destOrd="0" presId="urn:microsoft.com/office/officeart/2005/8/layout/lProcess2"/>
    <dgm:cxn modelId="{5434D6F8-E1F6-4E7C-A295-7350F456EFF3}" type="presParOf" srcId="{FED7F42D-B0A7-41DB-9685-BB0FE3D6C9C6}" destId="{42021C23-8CFC-41A1-A6C6-59E4406AE888}" srcOrd="0" destOrd="0" presId="urn:microsoft.com/office/officeart/2005/8/layout/lProcess2"/>
    <dgm:cxn modelId="{D9243CE1-C614-40BD-A2DB-98D8FB7C2B46}" type="presParOf" srcId="{FED7F42D-B0A7-41DB-9685-BB0FE3D6C9C6}" destId="{0FED62D2-E380-4638-B9D5-61A802481991}" srcOrd="1" destOrd="0" presId="urn:microsoft.com/office/officeart/2005/8/layout/lProcess2"/>
    <dgm:cxn modelId="{17A6F106-C27A-4E96-B9B6-9E48187EA096}" type="presParOf" srcId="{FED7F42D-B0A7-41DB-9685-BB0FE3D6C9C6}" destId="{81D0BDBA-D3D8-490A-B8E0-4BEFC51B434C}" srcOrd="2" destOrd="0" presId="urn:microsoft.com/office/officeart/2005/8/layout/lProcess2"/>
    <dgm:cxn modelId="{31DE1E01-440E-42B6-B1E4-55E6A469BF27}" type="presParOf" srcId="{81D0BDBA-D3D8-490A-B8E0-4BEFC51B434C}" destId="{6AE95820-F1CF-47B4-AF4A-F0B9C5E1EC78}" srcOrd="0" destOrd="0" presId="urn:microsoft.com/office/officeart/2005/8/layout/lProcess2"/>
    <dgm:cxn modelId="{E35935FE-3AC8-4776-AEF8-DD6D9602D640}" type="presParOf" srcId="{6AE95820-F1CF-47B4-AF4A-F0B9C5E1EC78}" destId="{5E4942D9-7E2B-4738-A26F-3C8D675F574F}" srcOrd="0" destOrd="0" presId="urn:microsoft.com/office/officeart/2005/8/layout/lProcess2"/>
    <dgm:cxn modelId="{C27C0E5A-C839-4B3F-912B-BA7054803AAF}" type="presParOf" srcId="{91BF6A2D-BA7B-43C1-8526-A6A45274B3F5}" destId="{2430B637-AE03-4FE0-819E-9D4B3FC57347}" srcOrd="3" destOrd="0" presId="urn:microsoft.com/office/officeart/2005/8/layout/lProcess2"/>
    <dgm:cxn modelId="{F390F2E6-2EEB-43CD-98D1-CFE2EFEEB358}" type="presParOf" srcId="{91BF6A2D-BA7B-43C1-8526-A6A45274B3F5}" destId="{F83ED8D0-68E9-47C3-9848-E76F4316B4CD}" srcOrd="4" destOrd="0" presId="urn:microsoft.com/office/officeart/2005/8/layout/lProcess2"/>
    <dgm:cxn modelId="{EEF004BB-6176-4227-9F4D-89A5BCF9F918}" type="presParOf" srcId="{F83ED8D0-68E9-47C3-9848-E76F4316B4CD}" destId="{D9B767EF-431A-4F16-80C8-204BA25D282A}" srcOrd="0" destOrd="0" presId="urn:microsoft.com/office/officeart/2005/8/layout/lProcess2"/>
    <dgm:cxn modelId="{4E5A2F19-9F38-4F23-8823-17A6B1484727}" type="presParOf" srcId="{F83ED8D0-68E9-47C3-9848-E76F4316B4CD}" destId="{965FC3F7-23B5-4F43-95F2-05D87AF67CCB}" srcOrd="1" destOrd="0" presId="urn:microsoft.com/office/officeart/2005/8/layout/lProcess2"/>
    <dgm:cxn modelId="{6FC51AD1-5FFD-45CB-807C-86D597E0A4C6}" type="presParOf" srcId="{F83ED8D0-68E9-47C3-9848-E76F4316B4CD}" destId="{5726F9EE-5CCF-4DE1-8A66-402D020DF7EA}" srcOrd="2" destOrd="0" presId="urn:microsoft.com/office/officeart/2005/8/layout/lProcess2"/>
    <dgm:cxn modelId="{DDCC4EEE-D878-4F36-B6BF-411B2CD10E50}" type="presParOf" srcId="{5726F9EE-5CCF-4DE1-8A66-402D020DF7EA}" destId="{8130D5A1-3751-4FD7-B323-8AD4F37A218F}" srcOrd="0" destOrd="0" presId="urn:microsoft.com/office/officeart/2005/8/layout/lProcess2"/>
    <dgm:cxn modelId="{1308033A-0230-4724-8D11-4A37221F061F}" type="presParOf" srcId="{8130D5A1-3751-4FD7-B323-8AD4F37A218F}" destId="{FC5A451F-23C0-4A83-84F1-F0474A313E80}" srcOrd="0" destOrd="0" presId="urn:microsoft.com/office/officeart/2005/8/layout/lProcess2"/>
    <dgm:cxn modelId="{0FFF4B18-6C95-4E7A-804E-D976FEA021F0}" type="presParOf" srcId="{91BF6A2D-BA7B-43C1-8526-A6A45274B3F5}" destId="{C969F279-66B2-4C37-A4A3-F7C03F0691AB}" srcOrd="5" destOrd="0" presId="urn:microsoft.com/office/officeart/2005/8/layout/lProcess2"/>
    <dgm:cxn modelId="{93CFC823-194B-4C8A-BA5C-792AA2F4150A}" type="presParOf" srcId="{91BF6A2D-BA7B-43C1-8526-A6A45274B3F5}" destId="{D9F17FF0-5DB0-4778-82BC-6DC8175F137A}" srcOrd="6" destOrd="0" presId="urn:microsoft.com/office/officeart/2005/8/layout/lProcess2"/>
    <dgm:cxn modelId="{DB819D7C-DCF3-4A18-B6D5-410B8063B932}" type="presParOf" srcId="{D9F17FF0-5DB0-4778-82BC-6DC8175F137A}" destId="{FA2B4EDB-548F-4E60-B462-E5A88D36F314}" srcOrd="0" destOrd="0" presId="urn:microsoft.com/office/officeart/2005/8/layout/lProcess2"/>
    <dgm:cxn modelId="{ED3ED3DD-9A9A-4E3D-84D8-8282DDDEEA65}" type="presParOf" srcId="{D9F17FF0-5DB0-4778-82BC-6DC8175F137A}" destId="{2C9F5C44-8B7B-4877-9CB6-472D131BD73B}" srcOrd="1" destOrd="0" presId="urn:microsoft.com/office/officeart/2005/8/layout/lProcess2"/>
    <dgm:cxn modelId="{9C96D013-5DCA-4DF0-8C61-C67820720417}" type="presParOf" srcId="{D9F17FF0-5DB0-4778-82BC-6DC8175F137A}" destId="{15543619-B721-4125-B58A-C0BDF127252F}" srcOrd="2" destOrd="0" presId="urn:microsoft.com/office/officeart/2005/8/layout/lProcess2"/>
    <dgm:cxn modelId="{950755E5-81F7-42B9-A0DC-144D53417D71}" type="presParOf" srcId="{15543619-B721-4125-B58A-C0BDF127252F}" destId="{E2254EF3-F259-4209-9D61-9FE57563FF83}" srcOrd="0" destOrd="0" presId="urn:microsoft.com/office/officeart/2005/8/layout/lProcess2"/>
    <dgm:cxn modelId="{341686A5-3416-4E36-BD73-0A549D0181C7}" type="presParOf" srcId="{E2254EF3-F259-4209-9D61-9FE57563FF83}" destId="{1146F907-EC6E-430E-9233-3E51AAFB70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DF60E-F6E8-4105-8DBA-1E5CE303E3A9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FB65940-942F-4D3A-983F-00C822128FB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61EF7FFA-0C5D-4B08-8761-4B3349F0B2FB}" type="parTrans" cxnId="{02F23054-61DB-4A9B-9FED-E4244C487B90}">
      <dgm:prSet/>
      <dgm:spPr/>
      <dgm:t>
        <a:bodyPr/>
        <a:lstStyle/>
        <a:p>
          <a:endParaRPr lang="es-ES"/>
        </a:p>
      </dgm:t>
    </dgm:pt>
    <dgm:pt modelId="{50A92DFB-51C5-4D34-A324-E9E43DE70F12}" type="sibTrans" cxnId="{02F23054-61DB-4A9B-9FED-E4244C487B90}">
      <dgm:prSet/>
      <dgm:spPr/>
      <dgm:t>
        <a:bodyPr/>
        <a:lstStyle/>
        <a:p>
          <a:endParaRPr lang="es-ES"/>
        </a:p>
      </dgm:t>
    </dgm:pt>
    <dgm:pt modelId="{624E22E8-CF64-4063-8C5B-4F319EC0D13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B5F36944-7C16-4A8C-A2A3-2BACE4047848}" type="parTrans" cxnId="{FE4CC85E-3AF0-462C-8B6A-B07AD8ABE212}">
      <dgm:prSet/>
      <dgm:spPr/>
      <dgm:t>
        <a:bodyPr/>
        <a:lstStyle/>
        <a:p>
          <a:endParaRPr lang="es-ES"/>
        </a:p>
      </dgm:t>
    </dgm:pt>
    <dgm:pt modelId="{15AE389C-9D75-48EB-8328-BEEC7A1A8E94}" type="sibTrans" cxnId="{FE4CC85E-3AF0-462C-8B6A-B07AD8ABE212}">
      <dgm:prSet/>
      <dgm:spPr/>
      <dgm:t>
        <a:bodyPr/>
        <a:lstStyle/>
        <a:p>
          <a:endParaRPr lang="es-ES"/>
        </a:p>
      </dgm:t>
    </dgm:pt>
    <dgm:pt modelId="{9F1D73F3-CFD1-48D1-8B9E-87579AC5ACD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0BAEB73B-3FC2-4B59-8566-C5792800DBDC}" type="parTrans" cxnId="{C11DAB66-90C7-45E7-934F-F2266FFE90CA}">
      <dgm:prSet/>
      <dgm:spPr/>
      <dgm:t>
        <a:bodyPr/>
        <a:lstStyle/>
        <a:p>
          <a:endParaRPr lang="es-ES"/>
        </a:p>
      </dgm:t>
    </dgm:pt>
    <dgm:pt modelId="{F63E49FC-1AEF-4BF8-A134-D8B78814FFF2}" type="sibTrans" cxnId="{C11DAB66-90C7-45E7-934F-F2266FFE90CA}">
      <dgm:prSet/>
      <dgm:spPr/>
      <dgm:t>
        <a:bodyPr/>
        <a:lstStyle/>
        <a:p>
          <a:endParaRPr lang="es-ES"/>
        </a:p>
      </dgm:t>
    </dgm:pt>
    <dgm:pt modelId="{5F6B2061-9AE5-4830-984E-E28A71D852C5}">
      <dgm:prSet/>
      <dgm:spPr/>
      <dgm:t>
        <a:bodyPr/>
        <a:lstStyle/>
        <a:p>
          <a:endParaRPr lang="es-ES" dirty="0"/>
        </a:p>
      </dgm:t>
    </dgm:pt>
    <dgm:pt modelId="{251F7931-58D6-4588-BC07-67288E638DDD}" type="parTrans" cxnId="{0FFD937C-1EC3-4BE3-973F-5F414BBDFDEE}">
      <dgm:prSet/>
      <dgm:spPr/>
      <dgm:t>
        <a:bodyPr/>
        <a:lstStyle/>
        <a:p>
          <a:endParaRPr lang="es-ES"/>
        </a:p>
      </dgm:t>
    </dgm:pt>
    <dgm:pt modelId="{13451485-0932-4B40-AA0B-B67A264DB90B}" type="sibTrans" cxnId="{0FFD937C-1EC3-4BE3-973F-5F414BBDFDEE}">
      <dgm:prSet/>
      <dgm:spPr/>
      <dgm:t>
        <a:bodyPr/>
        <a:lstStyle/>
        <a:p>
          <a:endParaRPr lang="es-ES"/>
        </a:p>
      </dgm:t>
    </dgm:pt>
    <dgm:pt modelId="{91BF6A2D-BA7B-43C1-8526-A6A45274B3F5}" type="pres">
      <dgm:prSet presAssocID="{325DF60E-F6E8-4105-8DBA-1E5CE303E3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425599-2841-443A-BA50-14C0C8231EBD}" type="pres">
      <dgm:prSet presAssocID="{FFB65940-942F-4D3A-983F-00C822128FBE}" presName="compNode" presStyleCnt="0"/>
      <dgm:spPr/>
    </dgm:pt>
    <dgm:pt modelId="{8950D602-3D4C-4F07-BFD8-EC3EF4DEBD7E}" type="pres">
      <dgm:prSet presAssocID="{FFB65940-942F-4D3A-983F-00C822128FBE}" presName="aNode" presStyleLbl="bgShp" presStyleIdx="0" presStyleCnt="4"/>
      <dgm:spPr/>
      <dgm:t>
        <a:bodyPr/>
        <a:lstStyle/>
        <a:p>
          <a:endParaRPr lang="es-MX"/>
        </a:p>
      </dgm:t>
    </dgm:pt>
    <dgm:pt modelId="{745DF142-D350-4780-8481-8AFC017257FE}" type="pres">
      <dgm:prSet presAssocID="{FFB65940-942F-4D3A-983F-00C822128FBE}" presName="textNode" presStyleLbl="bgShp" presStyleIdx="0" presStyleCnt="4"/>
      <dgm:spPr/>
      <dgm:t>
        <a:bodyPr/>
        <a:lstStyle/>
        <a:p>
          <a:endParaRPr lang="es-MX"/>
        </a:p>
      </dgm:t>
    </dgm:pt>
    <dgm:pt modelId="{63FA8425-651B-4907-80B1-D322E1493CF1}" type="pres">
      <dgm:prSet presAssocID="{FFB65940-942F-4D3A-983F-00C822128FBE}" presName="compChildNode" presStyleCnt="0"/>
      <dgm:spPr/>
    </dgm:pt>
    <dgm:pt modelId="{58311C54-7002-44BB-9DCD-8C9BFBF513BC}" type="pres">
      <dgm:prSet presAssocID="{FFB65940-942F-4D3A-983F-00C822128FBE}" presName="theInnerList" presStyleCnt="0"/>
      <dgm:spPr/>
    </dgm:pt>
    <dgm:pt modelId="{E763A335-2157-4CB4-807F-19041D487F5F}" type="pres">
      <dgm:prSet presAssocID="{FFB65940-942F-4D3A-983F-00C822128FBE}" presName="aSpace" presStyleCnt="0"/>
      <dgm:spPr/>
    </dgm:pt>
    <dgm:pt modelId="{2D6DBB9F-F77A-4E33-8A3E-6038E3F48AD8}" type="pres">
      <dgm:prSet presAssocID="{5F6B2061-9AE5-4830-984E-E28A71D852C5}" presName="compNode" presStyleCnt="0"/>
      <dgm:spPr/>
    </dgm:pt>
    <dgm:pt modelId="{6CD8B2F1-CBD9-4EFF-8428-F52A96DF05A5}" type="pres">
      <dgm:prSet presAssocID="{5F6B2061-9AE5-4830-984E-E28A71D852C5}" presName="aNode" presStyleLbl="bgShp" presStyleIdx="1" presStyleCnt="4"/>
      <dgm:spPr/>
      <dgm:t>
        <a:bodyPr/>
        <a:lstStyle/>
        <a:p>
          <a:endParaRPr lang="es-MX"/>
        </a:p>
      </dgm:t>
    </dgm:pt>
    <dgm:pt modelId="{2F6951AE-9166-46C4-9E79-E3791B822958}" type="pres">
      <dgm:prSet presAssocID="{5F6B2061-9AE5-4830-984E-E28A71D852C5}" presName="textNode" presStyleLbl="bgShp" presStyleIdx="1" presStyleCnt="4"/>
      <dgm:spPr/>
      <dgm:t>
        <a:bodyPr/>
        <a:lstStyle/>
        <a:p>
          <a:endParaRPr lang="es-MX"/>
        </a:p>
      </dgm:t>
    </dgm:pt>
    <dgm:pt modelId="{FCFB18DA-713C-44DD-A5E5-98C0D169722F}" type="pres">
      <dgm:prSet presAssocID="{5F6B2061-9AE5-4830-984E-E28A71D852C5}" presName="compChildNode" presStyleCnt="0"/>
      <dgm:spPr/>
    </dgm:pt>
    <dgm:pt modelId="{860E58D7-D4CD-4D6A-A1B6-BAD842A5FAD4}" type="pres">
      <dgm:prSet presAssocID="{5F6B2061-9AE5-4830-984E-E28A71D852C5}" presName="theInnerList" presStyleCnt="0"/>
      <dgm:spPr/>
    </dgm:pt>
    <dgm:pt modelId="{D4F9B9C4-64A2-4A3C-9B93-6FC82A729A6C}" type="pres">
      <dgm:prSet presAssocID="{5F6B2061-9AE5-4830-984E-E28A71D852C5}" presName="aSpace" presStyleCnt="0"/>
      <dgm:spPr/>
    </dgm:pt>
    <dgm:pt modelId="{BB0D8AB7-66DF-4923-B562-F9FD830FCC54}" type="pres">
      <dgm:prSet presAssocID="{624E22E8-CF64-4063-8C5B-4F319EC0D13D}" presName="compNode" presStyleCnt="0"/>
      <dgm:spPr/>
    </dgm:pt>
    <dgm:pt modelId="{F801CF85-00AB-4D9C-BBD9-73E5B0DCF25B}" type="pres">
      <dgm:prSet presAssocID="{624E22E8-CF64-4063-8C5B-4F319EC0D13D}" presName="aNode" presStyleLbl="bgShp" presStyleIdx="2" presStyleCnt="4"/>
      <dgm:spPr/>
      <dgm:t>
        <a:bodyPr/>
        <a:lstStyle/>
        <a:p>
          <a:endParaRPr lang="es-MX"/>
        </a:p>
      </dgm:t>
    </dgm:pt>
    <dgm:pt modelId="{5BA2B752-7FA7-4D65-87AC-0BA3C201EADF}" type="pres">
      <dgm:prSet presAssocID="{624E22E8-CF64-4063-8C5B-4F319EC0D13D}" presName="textNode" presStyleLbl="bgShp" presStyleIdx="2" presStyleCnt="4"/>
      <dgm:spPr/>
      <dgm:t>
        <a:bodyPr/>
        <a:lstStyle/>
        <a:p>
          <a:endParaRPr lang="es-MX"/>
        </a:p>
      </dgm:t>
    </dgm:pt>
    <dgm:pt modelId="{3B255941-A9D4-4C0D-84FF-64999BA47EB1}" type="pres">
      <dgm:prSet presAssocID="{624E22E8-CF64-4063-8C5B-4F319EC0D13D}" presName="compChildNode" presStyleCnt="0"/>
      <dgm:spPr/>
    </dgm:pt>
    <dgm:pt modelId="{014B1014-7891-42D2-B82B-654335041010}" type="pres">
      <dgm:prSet presAssocID="{624E22E8-CF64-4063-8C5B-4F319EC0D13D}" presName="theInnerList" presStyleCnt="0"/>
      <dgm:spPr/>
    </dgm:pt>
    <dgm:pt modelId="{9D5F81EE-EE56-4940-8EBF-FC68E9C19C05}" type="pres">
      <dgm:prSet presAssocID="{624E22E8-CF64-4063-8C5B-4F319EC0D13D}" presName="aSpace" presStyleCnt="0"/>
      <dgm:spPr/>
    </dgm:pt>
    <dgm:pt modelId="{867627E4-2426-49E2-8A5A-2B4F749931AE}" type="pres">
      <dgm:prSet presAssocID="{9F1D73F3-CFD1-48D1-8B9E-87579AC5ACDE}" presName="compNode" presStyleCnt="0"/>
      <dgm:spPr/>
    </dgm:pt>
    <dgm:pt modelId="{29E89446-0865-4F8D-8470-39A34900CF9A}" type="pres">
      <dgm:prSet presAssocID="{9F1D73F3-CFD1-48D1-8B9E-87579AC5ACDE}" presName="aNode" presStyleLbl="bgShp" presStyleIdx="3" presStyleCnt="4"/>
      <dgm:spPr/>
      <dgm:t>
        <a:bodyPr/>
        <a:lstStyle/>
        <a:p>
          <a:endParaRPr lang="es-MX"/>
        </a:p>
      </dgm:t>
    </dgm:pt>
    <dgm:pt modelId="{AD0EDF37-EEB0-4DF2-8E42-D9E56389EFA5}" type="pres">
      <dgm:prSet presAssocID="{9F1D73F3-CFD1-48D1-8B9E-87579AC5ACDE}" presName="textNode" presStyleLbl="bgShp" presStyleIdx="3" presStyleCnt="4"/>
      <dgm:spPr/>
      <dgm:t>
        <a:bodyPr/>
        <a:lstStyle/>
        <a:p>
          <a:endParaRPr lang="es-MX"/>
        </a:p>
      </dgm:t>
    </dgm:pt>
    <dgm:pt modelId="{B2BB6340-27BF-4DF8-A5B9-6A04D63E42C1}" type="pres">
      <dgm:prSet presAssocID="{9F1D73F3-CFD1-48D1-8B9E-87579AC5ACDE}" presName="compChildNode" presStyleCnt="0"/>
      <dgm:spPr/>
    </dgm:pt>
    <dgm:pt modelId="{DC1A3B70-D01B-482B-BE0F-2E5AD5ACA2DC}" type="pres">
      <dgm:prSet presAssocID="{9F1D73F3-CFD1-48D1-8B9E-87579AC5ACDE}" presName="theInnerList" presStyleCnt="0"/>
      <dgm:spPr/>
    </dgm:pt>
  </dgm:ptLst>
  <dgm:cxnLst>
    <dgm:cxn modelId="{09A4C6F4-A8AE-43E7-93CC-2819851AE692}" type="presOf" srcId="{624E22E8-CF64-4063-8C5B-4F319EC0D13D}" destId="{5BA2B752-7FA7-4D65-87AC-0BA3C201EADF}" srcOrd="1" destOrd="0" presId="urn:microsoft.com/office/officeart/2005/8/layout/lProcess2"/>
    <dgm:cxn modelId="{4FDE3B28-031D-45FB-840D-5E834BD60ECB}" type="presOf" srcId="{9F1D73F3-CFD1-48D1-8B9E-87579AC5ACDE}" destId="{AD0EDF37-EEB0-4DF2-8E42-D9E56389EFA5}" srcOrd="1" destOrd="0" presId="urn:microsoft.com/office/officeart/2005/8/layout/lProcess2"/>
    <dgm:cxn modelId="{D1EBF5EF-4C9C-46EA-B5ED-929E672EE236}" type="presOf" srcId="{5F6B2061-9AE5-4830-984E-E28A71D852C5}" destId="{6CD8B2F1-CBD9-4EFF-8428-F52A96DF05A5}" srcOrd="0" destOrd="0" presId="urn:microsoft.com/office/officeart/2005/8/layout/lProcess2"/>
    <dgm:cxn modelId="{1D1B904B-87E4-4C30-A5F6-264CD677B495}" type="presOf" srcId="{325DF60E-F6E8-4105-8DBA-1E5CE303E3A9}" destId="{91BF6A2D-BA7B-43C1-8526-A6A45274B3F5}" srcOrd="0" destOrd="0" presId="urn:microsoft.com/office/officeart/2005/8/layout/lProcess2"/>
    <dgm:cxn modelId="{C11DAB66-90C7-45E7-934F-F2266FFE90CA}" srcId="{325DF60E-F6E8-4105-8DBA-1E5CE303E3A9}" destId="{9F1D73F3-CFD1-48D1-8B9E-87579AC5ACDE}" srcOrd="3" destOrd="0" parTransId="{0BAEB73B-3FC2-4B59-8566-C5792800DBDC}" sibTransId="{F63E49FC-1AEF-4BF8-A134-D8B78814FFF2}"/>
    <dgm:cxn modelId="{F3B1A500-8846-4AD9-BEBE-CBE992DA280C}" type="presOf" srcId="{FFB65940-942F-4D3A-983F-00C822128FBE}" destId="{8950D602-3D4C-4F07-BFD8-EC3EF4DEBD7E}" srcOrd="0" destOrd="0" presId="urn:microsoft.com/office/officeart/2005/8/layout/lProcess2"/>
    <dgm:cxn modelId="{15F8FC88-B350-48FF-B86D-A7FCD479F01E}" type="presOf" srcId="{624E22E8-CF64-4063-8C5B-4F319EC0D13D}" destId="{F801CF85-00AB-4D9C-BBD9-73E5B0DCF25B}" srcOrd="0" destOrd="0" presId="urn:microsoft.com/office/officeart/2005/8/layout/lProcess2"/>
    <dgm:cxn modelId="{FE4CC85E-3AF0-462C-8B6A-B07AD8ABE212}" srcId="{325DF60E-F6E8-4105-8DBA-1E5CE303E3A9}" destId="{624E22E8-CF64-4063-8C5B-4F319EC0D13D}" srcOrd="2" destOrd="0" parTransId="{B5F36944-7C16-4A8C-A2A3-2BACE4047848}" sibTransId="{15AE389C-9D75-48EB-8328-BEEC7A1A8E94}"/>
    <dgm:cxn modelId="{EC561FB0-D3B1-4044-9116-8AE4DF289C1F}" type="presOf" srcId="{FFB65940-942F-4D3A-983F-00C822128FBE}" destId="{745DF142-D350-4780-8481-8AFC017257FE}" srcOrd="1" destOrd="0" presId="urn:microsoft.com/office/officeart/2005/8/layout/lProcess2"/>
    <dgm:cxn modelId="{040B7B5F-D6D2-4CBE-B035-557FF43F279E}" type="presOf" srcId="{9F1D73F3-CFD1-48D1-8B9E-87579AC5ACDE}" destId="{29E89446-0865-4F8D-8470-39A34900CF9A}" srcOrd="0" destOrd="0" presId="urn:microsoft.com/office/officeart/2005/8/layout/lProcess2"/>
    <dgm:cxn modelId="{0FFD937C-1EC3-4BE3-973F-5F414BBDFDEE}" srcId="{325DF60E-F6E8-4105-8DBA-1E5CE303E3A9}" destId="{5F6B2061-9AE5-4830-984E-E28A71D852C5}" srcOrd="1" destOrd="0" parTransId="{251F7931-58D6-4588-BC07-67288E638DDD}" sibTransId="{13451485-0932-4B40-AA0B-B67A264DB90B}"/>
    <dgm:cxn modelId="{02F23054-61DB-4A9B-9FED-E4244C487B90}" srcId="{325DF60E-F6E8-4105-8DBA-1E5CE303E3A9}" destId="{FFB65940-942F-4D3A-983F-00C822128FBE}" srcOrd="0" destOrd="0" parTransId="{61EF7FFA-0C5D-4B08-8761-4B3349F0B2FB}" sibTransId="{50A92DFB-51C5-4D34-A324-E9E43DE70F12}"/>
    <dgm:cxn modelId="{480B4ED4-1623-4225-A5B9-EB6C5E7620E9}" type="presOf" srcId="{5F6B2061-9AE5-4830-984E-E28A71D852C5}" destId="{2F6951AE-9166-46C4-9E79-E3791B822958}" srcOrd="1" destOrd="0" presId="urn:microsoft.com/office/officeart/2005/8/layout/lProcess2"/>
    <dgm:cxn modelId="{FC81A02A-F30F-4B0C-80F8-C934FD809A1B}" type="presParOf" srcId="{91BF6A2D-BA7B-43C1-8526-A6A45274B3F5}" destId="{C8425599-2841-443A-BA50-14C0C8231EBD}" srcOrd="0" destOrd="0" presId="urn:microsoft.com/office/officeart/2005/8/layout/lProcess2"/>
    <dgm:cxn modelId="{E1FE3ACD-BC16-45B2-BFAF-573221FDA55A}" type="presParOf" srcId="{C8425599-2841-443A-BA50-14C0C8231EBD}" destId="{8950D602-3D4C-4F07-BFD8-EC3EF4DEBD7E}" srcOrd="0" destOrd="0" presId="urn:microsoft.com/office/officeart/2005/8/layout/lProcess2"/>
    <dgm:cxn modelId="{431291FD-8A30-45A6-9DD6-A0F9E3661BF8}" type="presParOf" srcId="{C8425599-2841-443A-BA50-14C0C8231EBD}" destId="{745DF142-D350-4780-8481-8AFC017257FE}" srcOrd="1" destOrd="0" presId="urn:microsoft.com/office/officeart/2005/8/layout/lProcess2"/>
    <dgm:cxn modelId="{913D1CD0-5AF4-4B4E-9D18-FF5BDC336715}" type="presParOf" srcId="{C8425599-2841-443A-BA50-14C0C8231EBD}" destId="{63FA8425-651B-4907-80B1-D322E1493CF1}" srcOrd="2" destOrd="0" presId="urn:microsoft.com/office/officeart/2005/8/layout/lProcess2"/>
    <dgm:cxn modelId="{2B55E54B-E320-4135-88D5-9EA6371D3E5E}" type="presParOf" srcId="{63FA8425-651B-4907-80B1-D322E1493CF1}" destId="{58311C54-7002-44BB-9DCD-8C9BFBF513BC}" srcOrd="0" destOrd="0" presId="urn:microsoft.com/office/officeart/2005/8/layout/lProcess2"/>
    <dgm:cxn modelId="{5E207807-4A9C-446E-B115-3510433BF081}" type="presParOf" srcId="{91BF6A2D-BA7B-43C1-8526-A6A45274B3F5}" destId="{E763A335-2157-4CB4-807F-19041D487F5F}" srcOrd="1" destOrd="0" presId="urn:microsoft.com/office/officeart/2005/8/layout/lProcess2"/>
    <dgm:cxn modelId="{F046210B-3429-4264-A55D-76BA4F3EF48C}" type="presParOf" srcId="{91BF6A2D-BA7B-43C1-8526-A6A45274B3F5}" destId="{2D6DBB9F-F77A-4E33-8A3E-6038E3F48AD8}" srcOrd="2" destOrd="0" presId="urn:microsoft.com/office/officeart/2005/8/layout/lProcess2"/>
    <dgm:cxn modelId="{6A68751F-4F08-4C5C-99E2-55F9718641EF}" type="presParOf" srcId="{2D6DBB9F-F77A-4E33-8A3E-6038E3F48AD8}" destId="{6CD8B2F1-CBD9-4EFF-8428-F52A96DF05A5}" srcOrd="0" destOrd="0" presId="urn:microsoft.com/office/officeart/2005/8/layout/lProcess2"/>
    <dgm:cxn modelId="{1FD79D27-2644-4A72-AFA5-AEB8BB852439}" type="presParOf" srcId="{2D6DBB9F-F77A-4E33-8A3E-6038E3F48AD8}" destId="{2F6951AE-9166-46C4-9E79-E3791B822958}" srcOrd="1" destOrd="0" presId="urn:microsoft.com/office/officeart/2005/8/layout/lProcess2"/>
    <dgm:cxn modelId="{897098A8-F302-4886-8819-B93BF47F0092}" type="presParOf" srcId="{2D6DBB9F-F77A-4E33-8A3E-6038E3F48AD8}" destId="{FCFB18DA-713C-44DD-A5E5-98C0D169722F}" srcOrd="2" destOrd="0" presId="urn:microsoft.com/office/officeart/2005/8/layout/lProcess2"/>
    <dgm:cxn modelId="{EEB02305-B43F-48FB-95EE-80F2A3BE52D4}" type="presParOf" srcId="{FCFB18DA-713C-44DD-A5E5-98C0D169722F}" destId="{860E58D7-D4CD-4D6A-A1B6-BAD842A5FAD4}" srcOrd="0" destOrd="0" presId="urn:microsoft.com/office/officeart/2005/8/layout/lProcess2"/>
    <dgm:cxn modelId="{8DEA84E5-7080-4731-83C9-439E9AB8E277}" type="presParOf" srcId="{91BF6A2D-BA7B-43C1-8526-A6A45274B3F5}" destId="{D4F9B9C4-64A2-4A3C-9B93-6FC82A729A6C}" srcOrd="3" destOrd="0" presId="urn:microsoft.com/office/officeart/2005/8/layout/lProcess2"/>
    <dgm:cxn modelId="{44A63406-880D-4D61-B358-DF9B3B5F67F3}" type="presParOf" srcId="{91BF6A2D-BA7B-43C1-8526-A6A45274B3F5}" destId="{BB0D8AB7-66DF-4923-B562-F9FD830FCC54}" srcOrd="4" destOrd="0" presId="urn:microsoft.com/office/officeart/2005/8/layout/lProcess2"/>
    <dgm:cxn modelId="{998491D6-B508-4C90-A9C9-37248B3CFBC2}" type="presParOf" srcId="{BB0D8AB7-66DF-4923-B562-F9FD830FCC54}" destId="{F801CF85-00AB-4D9C-BBD9-73E5B0DCF25B}" srcOrd="0" destOrd="0" presId="urn:microsoft.com/office/officeart/2005/8/layout/lProcess2"/>
    <dgm:cxn modelId="{ACBA12FF-1A51-465B-8A50-A0CF82B4FE24}" type="presParOf" srcId="{BB0D8AB7-66DF-4923-B562-F9FD830FCC54}" destId="{5BA2B752-7FA7-4D65-87AC-0BA3C201EADF}" srcOrd="1" destOrd="0" presId="urn:microsoft.com/office/officeart/2005/8/layout/lProcess2"/>
    <dgm:cxn modelId="{D7173A1B-D1A4-4AB1-A1BA-CFAA155C235B}" type="presParOf" srcId="{BB0D8AB7-66DF-4923-B562-F9FD830FCC54}" destId="{3B255941-A9D4-4C0D-84FF-64999BA47EB1}" srcOrd="2" destOrd="0" presId="urn:microsoft.com/office/officeart/2005/8/layout/lProcess2"/>
    <dgm:cxn modelId="{59FB5E0C-2D67-4133-8CBF-7984180E9A4D}" type="presParOf" srcId="{3B255941-A9D4-4C0D-84FF-64999BA47EB1}" destId="{014B1014-7891-42D2-B82B-654335041010}" srcOrd="0" destOrd="0" presId="urn:microsoft.com/office/officeart/2005/8/layout/lProcess2"/>
    <dgm:cxn modelId="{99BE9D2A-7AA2-42D3-9DE1-1B3D9C1DD026}" type="presParOf" srcId="{91BF6A2D-BA7B-43C1-8526-A6A45274B3F5}" destId="{9D5F81EE-EE56-4940-8EBF-FC68E9C19C05}" srcOrd="5" destOrd="0" presId="urn:microsoft.com/office/officeart/2005/8/layout/lProcess2"/>
    <dgm:cxn modelId="{972BA603-3AB7-4157-A433-9B1EE0835D87}" type="presParOf" srcId="{91BF6A2D-BA7B-43C1-8526-A6A45274B3F5}" destId="{867627E4-2426-49E2-8A5A-2B4F749931AE}" srcOrd="6" destOrd="0" presId="urn:microsoft.com/office/officeart/2005/8/layout/lProcess2"/>
    <dgm:cxn modelId="{2A65D374-01C2-4B3F-A972-85DA35E7D872}" type="presParOf" srcId="{867627E4-2426-49E2-8A5A-2B4F749931AE}" destId="{29E89446-0865-4F8D-8470-39A34900CF9A}" srcOrd="0" destOrd="0" presId="urn:microsoft.com/office/officeart/2005/8/layout/lProcess2"/>
    <dgm:cxn modelId="{38F2AAC1-C997-4246-ADFA-186B789830DC}" type="presParOf" srcId="{867627E4-2426-49E2-8A5A-2B4F749931AE}" destId="{AD0EDF37-EEB0-4DF2-8E42-D9E56389EFA5}" srcOrd="1" destOrd="0" presId="urn:microsoft.com/office/officeart/2005/8/layout/lProcess2"/>
    <dgm:cxn modelId="{6ABB924B-9A43-4091-8819-703524D4F7BD}" type="presParOf" srcId="{867627E4-2426-49E2-8A5A-2B4F749931AE}" destId="{B2BB6340-27BF-4DF8-A5B9-6A04D63E42C1}" srcOrd="2" destOrd="0" presId="urn:microsoft.com/office/officeart/2005/8/layout/lProcess2"/>
    <dgm:cxn modelId="{5B5CF1AD-F520-47B5-AE5E-954F88074C18}" type="presParOf" srcId="{B2BB6340-27BF-4DF8-A5B9-6A04D63E42C1}" destId="{DC1A3B70-D01B-482B-BE0F-2E5AD5ACA2D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DF60E-F6E8-4105-8DBA-1E5CE303E3A9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2BE457D-80E6-4D09-B556-4A8E05F2B129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gm:t>
    </dgm:pt>
    <dgm:pt modelId="{1A139F88-1142-485E-85DE-A10DB160FC3B}" type="parTrans" cxnId="{833B83E2-FB5F-464B-81DA-6E3694722385}">
      <dgm:prSet/>
      <dgm:spPr/>
      <dgm:t>
        <a:bodyPr/>
        <a:lstStyle/>
        <a:p>
          <a:endParaRPr lang="es-ES"/>
        </a:p>
      </dgm:t>
    </dgm:pt>
    <dgm:pt modelId="{CBCA82AD-81C8-4145-A691-F238617872BE}" type="sibTrans" cxnId="{833B83E2-FB5F-464B-81DA-6E3694722385}">
      <dgm:prSet/>
      <dgm:spPr/>
      <dgm:t>
        <a:bodyPr/>
        <a:lstStyle/>
        <a:p>
          <a:endParaRPr lang="es-ES"/>
        </a:p>
      </dgm:t>
    </dgm:pt>
    <dgm:pt modelId="{FFB65940-942F-4D3A-983F-00C822128FB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61EF7FFA-0C5D-4B08-8761-4B3349F0B2FB}" type="parTrans" cxnId="{02F23054-61DB-4A9B-9FED-E4244C487B90}">
      <dgm:prSet/>
      <dgm:spPr/>
      <dgm:t>
        <a:bodyPr/>
        <a:lstStyle/>
        <a:p>
          <a:endParaRPr lang="es-ES"/>
        </a:p>
      </dgm:t>
    </dgm:pt>
    <dgm:pt modelId="{50A92DFB-51C5-4D34-A324-E9E43DE70F12}" type="sibTrans" cxnId="{02F23054-61DB-4A9B-9FED-E4244C487B90}">
      <dgm:prSet/>
      <dgm:spPr/>
      <dgm:t>
        <a:bodyPr/>
        <a:lstStyle/>
        <a:p>
          <a:endParaRPr lang="es-ES"/>
        </a:p>
      </dgm:t>
    </dgm:pt>
    <dgm:pt modelId="{1537FAC7-A6FD-41FC-A716-7CFC65237E3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60</a:t>
          </a:r>
        </a:p>
      </dgm:t>
    </dgm:pt>
    <dgm:pt modelId="{47DE1E41-F4A4-4E4B-8546-5C6CCF3E1C52}" type="parTrans" cxnId="{DCBC840C-7A25-43AF-8EE4-C0614581BDEF}">
      <dgm:prSet/>
      <dgm:spPr/>
      <dgm:t>
        <a:bodyPr/>
        <a:lstStyle/>
        <a:p>
          <a:endParaRPr lang="es-ES"/>
        </a:p>
      </dgm:t>
    </dgm:pt>
    <dgm:pt modelId="{20A432F8-A1F0-4E59-8DD2-4973F91AB338}" type="sibTrans" cxnId="{DCBC840C-7A25-43AF-8EE4-C0614581BDEF}">
      <dgm:prSet/>
      <dgm:spPr/>
      <dgm:t>
        <a:bodyPr/>
        <a:lstStyle/>
        <a:p>
          <a:endParaRPr lang="es-ES"/>
        </a:p>
      </dgm:t>
    </dgm:pt>
    <dgm:pt modelId="{624E22E8-CF64-4063-8C5B-4F319EC0D13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B5F36944-7C16-4A8C-A2A3-2BACE4047848}" type="parTrans" cxnId="{FE4CC85E-3AF0-462C-8B6A-B07AD8ABE212}">
      <dgm:prSet/>
      <dgm:spPr/>
      <dgm:t>
        <a:bodyPr/>
        <a:lstStyle/>
        <a:p>
          <a:endParaRPr lang="es-ES"/>
        </a:p>
      </dgm:t>
    </dgm:pt>
    <dgm:pt modelId="{15AE389C-9D75-48EB-8328-BEEC7A1A8E94}" type="sibTrans" cxnId="{FE4CC85E-3AF0-462C-8B6A-B07AD8ABE212}">
      <dgm:prSet/>
      <dgm:spPr/>
      <dgm:t>
        <a:bodyPr/>
        <a:lstStyle/>
        <a:p>
          <a:endParaRPr lang="es-ES"/>
        </a:p>
      </dgm:t>
    </dgm:pt>
    <dgm:pt modelId="{11B3ABF4-DBE1-4980-AEB9-4077B7DC945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D4C8C74C-F6EF-4909-8BE5-6CB941060A62}" type="parTrans" cxnId="{C5EB9EF9-E42E-473C-B704-318B68F5F067}">
      <dgm:prSet/>
      <dgm:spPr/>
      <dgm:t>
        <a:bodyPr/>
        <a:lstStyle/>
        <a:p>
          <a:endParaRPr lang="es-ES"/>
        </a:p>
      </dgm:t>
    </dgm:pt>
    <dgm:pt modelId="{27E0EE2F-8E82-4A06-A81B-B179D691896C}" type="sibTrans" cxnId="{C5EB9EF9-E42E-473C-B704-318B68F5F067}">
      <dgm:prSet/>
      <dgm:spPr/>
      <dgm:t>
        <a:bodyPr/>
        <a:lstStyle/>
        <a:p>
          <a:endParaRPr lang="es-ES"/>
        </a:p>
      </dgm:t>
    </dgm:pt>
    <dgm:pt modelId="{9F1D73F3-CFD1-48D1-8B9E-87579AC5ACD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0BAEB73B-3FC2-4B59-8566-C5792800DBDC}" type="parTrans" cxnId="{C11DAB66-90C7-45E7-934F-F2266FFE90CA}">
      <dgm:prSet/>
      <dgm:spPr/>
      <dgm:t>
        <a:bodyPr/>
        <a:lstStyle/>
        <a:p>
          <a:endParaRPr lang="es-ES"/>
        </a:p>
      </dgm:t>
    </dgm:pt>
    <dgm:pt modelId="{F63E49FC-1AEF-4BF8-A134-D8B78814FFF2}" type="sibTrans" cxnId="{C11DAB66-90C7-45E7-934F-F2266FFE90CA}">
      <dgm:prSet/>
      <dgm:spPr/>
      <dgm:t>
        <a:bodyPr/>
        <a:lstStyle/>
        <a:p>
          <a:endParaRPr lang="es-ES"/>
        </a:p>
      </dgm:t>
    </dgm:pt>
    <dgm:pt modelId="{B21294BD-A214-4CF5-8187-74C4F79C6C0D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80</a:t>
          </a:r>
        </a:p>
      </dgm:t>
    </dgm:pt>
    <dgm:pt modelId="{91B58513-34BD-42E1-BB81-2FC0E7450806}" type="parTrans" cxnId="{D35D72D9-EEDA-4176-97D1-2C47B75A518E}">
      <dgm:prSet/>
      <dgm:spPr/>
      <dgm:t>
        <a:bodyPr/>
        <a:lstStyle/>
        <a:p>
          <a:endParaRPr lang="es-ES"/>
        </a:p>
      </dgm:t>
    </dgm:pt>
    <dgm:pt modelId="{61A4CA23-0515-462A-A154-B0F52A935ADE}" type="sibTrans" cxnId="{D35D72D9-EEDA-4176-97D1-2C47B75A518E}">
      <dgm:prSet/>
      <dgm:spPr/>
      <dgm:t>
        <a:bodyPr/>
        <a:lstStyle/>
        <a:p>
          <a:endParaRPr lang="es-ES"/>
        </a:p>
      </dgm:t>
    </dgm:pt>
    <dgm:pt modelId="{5F6B2061-9AE5-4830-984E-E28A71D852C5}">
      <dgm:prSet/>
      <dgm:spPr/>
      <dgm:t>
        <a:bodyPr/>
        <a:lstStyle/>
        <a:p>
          <a:endParaRPr lang="es-ES" dirty="0"/>
        </a:p>
      </dgm:t>
    </dgm:pt>
    <dgm:pt modelId="{251F7931-58D6-4588-BC07-67288E638DDD}" type="parTrans" cxnId="{0FFD937C-1EC3-4BE3-973F-5F414BBDFDEE}">
      <dgm:prSet/>
      <dgm:spPr/>
      <dgm:t>
        <a:bodyPr/>
        <a:lstStyle/>
        <a:p>
          <a:endParaRPr lang="es-ES"/>
        </a:p>
      </dgm:t>
    </dgm:pt>
    <dgm:pt modelId="{13451485-0932-4B40-AA0B-B67A264DB90B}" type="sibTrans" cxnId="{0FFD937C-1EC3-4BE3-973F-5F414BBDFDEE}">
      <dgm:prSet/>
      <dgm:spPr/>
      <dgm:t>
        <a:bodyPr/>
        <a:lstStyle/>
        <a:p>
          <a:endParaRPr lang="es-ES"/>
        </a:p>
      </dgm:t>
    </dgm:pt>
    <dgm:pt modelId="{91BF6A2D-BA7B-43C1-8526-A6A45274B3F5}" type="pres">
      <dgm:prSet presAssocID="{325DF60E-F6E8-4105-8DBA-1E5CE303E3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961D5-E17C-41D9-BB8A-50230B0F0260}" type="pres">
      <dgm:prSet presAssocID="{E2BE457D-80E6-4D09-B556-4A8E05F2B129}" presName="compNode" presStyleCnt="0"/>
      <dgm:spPr/>
    </dgm:pt>
    <dgm:pt modelId="{08747D4E-45AB-4FE5-98F2-59D46EEDB5A4}" type="pres">
      <dgm:prSet presAssocID="{E2BE457D-80E6-4D09-B556-4A8E05F2B129}" presName="aNode" presStyleLbl="bgShp" presStyleIdx="0" presStyleCnt="4"/>
      <dgm:spPr/>
      <dgm:t>
        <a:bodyPr/>
        <a:lstStyle/>
        <a:p>
          <a:endParaRPr lang="es-MX"/>
        </a:p>
      </dgm:t>
    </dgm:pt>
    <dgm:pt modelId="{0DACBFA9-2774-4A8A-86DD-A1EBA2C4EB58}" type="pres">
      <dgm:prSet presAssocID="{E2BE457D-80E6-4D09-B556-4A8E05F2B129}" presName="textNode" presStyleLbl="bgShp" presStyleIdx="0" presStyleCnt="4"/>
      <dgm:spPr/>
      <dgm:t>
        <a:bodyPr/>
        <a:lstStyle/>
        <a:p>
          <a:endParaRPr lang="es-MX"/>
        </a:p>
      </dgm:t>
    </dgm:pt>
    <dgm:pt modelId="{C9D86878-EDBA-4012-8B5A-5FB89E0FB9AB}" type="pres">
      <dgm:prSet presAssocID="{E2BE457D-80E6-4D09-B556-4A8E05F2B129}" presName="compChildNode" presStyleCnt="0"/>
      <dgm:spPr/>
    </dgm:pt>
    <dgm:pt modelId="{0B08EDEA-53A8-425E-ABC5-16F26C7BE5C6}" type="pres">
      <dgm:prSet presAssocID="{E2BE457D-80E6-4D09-B556-4A8E05F2B129}" presName="theInnerList" presStyleCnt="0"/>
      <dgm:spPr/>
    </dgm:pt>
    <dgm:pt modelId="{CFD37B00-AC37-4D40-8095-2E14D2B93F38}" type="pres">
      <dgm:prSet presAssocID="{FFB65940-942F-4D3A-983F-00C822128FB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71F2EA-A0D6-4084-B9AB-AFAAB1245910}" type="pres">
      <dgm:prSet presAssocID="{E2BE457D-80E6-4D09-B556-4A8E05F2B129}" presName="aSpace" presStyleCnt="0"/>
      <dgm:spPr/>
    </dgm:pt>
    <dgm:pt modelId="{FED7F42D-B0A7-41DB-9685-BB0FE3D6C9C6}" type="pres">
      <dgm:prSet presAssocID="{B21294BD-A214-4CF5-8187-74C4F79C6C0D}" presName="compNode" presStyleCnt="0"/>
      <dgm:spPr/>
    </dgm:pt>
    <dgm:pt modelId="{42021C23-8CFC-41A1-A6C6-59E4406AE888}" type="pres">
      <dgm:prSet presAssocID="{B21294BD-A214-4CF5-8187-74C4F79C6C0D}" presName="aNode" presStyleLbl="bgShp" presStyleIdx="1" presStyleCnt="4"/>
      <dgm:spPr/>
      <dgm:t>
        <a:bodyPr/>
        <a:lstStyle/>
        <a:p>
          <a:endParaRPr lang="es-MX"/>
        </a:p>
      </dgm:t>
    </dgm:pt>
    <dgm:pt modelId="{0FED62D2-E380-4638-B9D5-61A802481991}" type="pres">
      <dgm:prSet presAssocID="{B21294BD-A214-4CF5-8187-74C4F79C6C0D}" presName="textNode" presStyleLbl="bgShp" presStyleIdx="1" presStyleCnt="4"/>
      <dgm:spPr/>
      <dgm:t>
        <a:bodyPr/>
        <a:lstStyle/>
        <a:p>
          <a:endParaRPr lang="es-MX"/>
        </a:p>
      </dgm:t>
    </dgm:pt>
    <dgm:pt modelId="{81D0BDBA-D3D8-490A-B8E0-4BEFC51B434C}" type="pres">
      <dgm:prSet presAssocID="{B21294BD-A214-4CF5-8187-74C4F79C6C0D}" presName="compChildNode" presStyleCnt="0"/>
      <dgm:spPr/>
    </dgm:pt>
    <dgm:pt modelId="{6AE95820-F1CF-47B4-AF4A-F0B9C5E1EC78}" type="pres">
      <dgm:prSet presAssocID="{B21294BD-A214-4CF5-8187-74C4F79C6C0D}" presName="theInnerList" presStyleCnt="0"/>
      <dgm:spPr/>
    </dgm:pt>
    <dgm:pt modelId="{5E4942D9-7E2B-4738-A26F-3C8D675F574F}" type="pres">
      <dgm:prSet presAssocID="{5F6B2061-9AE5-4830-984E-E28A71D852C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30B637-AE03-4FE0-819E-9D4B3FC57347}" type="pres">
      <dgm:prSet presAssocID="{B21294BD-A214-4CF5-8187-74C4F79C6C0D}" presName="aSpace" presStyleCnt="0"/>
      <dgm:spPr/>
    </dgm:pt>
    <dgm:pt modelId="{F83ED8D0-68E9-47C3-9848-E76F4316B4CD}" type="pres">
      <dgm:prSet presAssocID="{1537FAC7-A6FD-41FC-A716-7CFC65237E3B}" presName="compNode" presStyleCnt="0"/>
      <dgm:spPr/>
    </dgm:pt>
    <dgm:pt modelId="{D9B767EF-431A-4F16-80C8-204BA25D282A}" type="pres">
      <dgm:prSet presAssocID="{1537FAC7-A6FD-41FC-A716-7CFC65237E3B}" presName="aNode" presStyleLbl="bgShp" presStyleIdx="2" presStyleCnt="4"/>
      <dgm:spPr/>
      <dgm:t>
        <a:bodyPr/>
        <a:lstStyle/>
        <a:p>
          <a:endParaRPr lang="es-MX"/>
        </a:p>
      </dgm:t>
    </dgm:pt>
    <dgm:pt modelId="{965FC3F7-23B5-4F43-95F2-05D87AF67CCB}" type="pres">
      <dgm:prSet presAssocID="{1537FAC7-A6FD-41FC-A716-7CFC65237E3B}" presName="textNode" presStyleLbl="bgShp" presStyleIdx="2" presStyleCnt="4"/>
      <dgm:spPr/>
      <dgm:t>
        <a:bodyPr/>
        <a:lstStyle/>
        <a:p>
          <a:endParaRPr lang="es-MX"/>
        </a:p>
      </dgm:t>
    </dgm:pt>
    <dgm:pt modelId="{5726F9EE-5CCF-4DE1-8A66-402D020DF7EA}" type="pres">
      <dgm:prSet presAssocID="{1537FAC7-A6FD-41FC-A716-7CFC65237E3B}" presName="compChildNode" presStyleCnt="0"/>
      <dgm:spPr/>
    </dgm:pt>
    <dgm:pt modelId="{8130D5A1-3751-4FD7-B323-8AD4F37A218F}" type="pres">
      <dgm:prSet presAssocID="{1537FAC7-A6FD-41FC-A716-7CFC65237E3B}" presName="theInnerList" presStyleCnt="0"/>
      <dgm:spPr/>
    </dgm:pt>
    <dgm:pt modelId="{FC5A451F-23C0-4A83-84F1-F0474A313E80}" type="pres">
      <dgm:prSet presAssocID="{624E22E8-CF64-4063-8C5B-4F319EC0D13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9F279-66B2-4C37-A4A3-F7C03F0691AB}" type="pres">
      <dgm:prSet presAssocID="{1537FAC7-A6FD-41FC-A716-7CFC65237E3B}" presName="aSpace" presStyleCnt="0"/>
      <dgm:spPr/>
    </dgm:pt>
    <dgm:pt modelId="{D9F17FF0-5DB0-4778-82BC-6DC8175F137A}" type="pres">
      <dgm:prSet presAssocID="{11B3ABF4-DBE1-4980-AEB9-4077B7DC945B}" presName="compNode" presStyleCnt="0"/>
      <dgm:spPr/>
    </dgm:pt>
    <dgm:pt modelId="{FA2B4EDB-548F-4E60-B462-E5A88D36F314}" type="pres">
      <dgm:prSet presAssocID="{11B3ABF4-DBE1-4980-AEB9-4077B7DC945B}" presName="aNode" presStyleLbl="bgShp" presStyleIdx="3" presStyleCnt="4"/>
      <dgm:spPr/>
      <dgm:t>
        <a:bodyPr/>
        <a:lstStyle/>
        <a:p>
          <a:endParaRPr lang="es-MX"/>
        </a:p>
      </dgm:t>
    </dgm:pt>
    <dgm:pt modelId="{2C9F5C44-8B7B-4877-9CB6-472D131BD73B}" type="pres">
      <dgm:prSet presAssocID="{11B3ABF4-DBE1-4980-AEB9-4077B7DC945B}" presName="textNode" presStyleLbl="bgShp" presStyleIdx="3" presStyleCnt="4"/>
      <dgm:spPr/>
      <dgm:t>
        <a:bodyPr/>
        <a:lstStyle/>
        <a:p>
          <a:endParaRPr lang="es-MX"/>
        </a:p>
      </dgm:t>
    </dgm:pt>
    <dgm:pt modelId="{15543619-B721-4125-B58A-C0BDF127252F}" type="pres">
      <dgm:prSet presAssocID="{11B3ABF4-DBE1-4980-AEB9-4077B7DC945B}" presName="compChildNode" presStyleCnt="0"/>
      <dgm:spPr/>
    </dgm:pt>
    <dgm:pt modelId="{E2254EF3-F259-4209-9D61-9FE57563FF83}" type="pres">
      <dgm:prSet presAssocID="{11B3ABF4-DBE1-4980-AEB9-4077B7DC945B}" presName="theInnerList" presStyleCnt="0"/>
      <dgm:spPr/>
    </dgm:pt>
    <dgm:pt modelId="{1146F907-EC6E-430E-9233-3E51AAFB70A9}" type="pres">
      <dgm:prSet presAssocID="{9F1D73F3-CFD1-48D1-8B9E-87579AC5ACD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BC840C-7A25-43AF-8EE4-C0614581BDEF}" srcId="{325DF60E-F6E8-4105-8DBA-1E5CE303E3A9}" destId="{1537FAC7-A6FD-41FC-A716-7CFC65237E3B}" srcOrd="2" destOrd="0" parTransId="{47DE1E41-F4A4-4E4B-8546-5C6CCF3E1C52}" sibTransId="{20A432F8-A1F0-4E59-8DD2-4973F91AB338}"/>
    <dgm:cxn modelId="{1E332EAE-E566-4960-B654-39B0E8CB2CFC}" type="presOf" srcId="{E2BE457D-80E6-4D09-B556-4A8E05F2B129}" destId="{08747D4E-45AB-4FE5-98F2-59D46EEDB5A4}" srcOrd="0" destOrd="0" presId="urn:microsoft.com/office/officeart/2005/8/layout/lProcess2"/>
    <dgm:cxn modelId="{BDBFAB30-D970-4813-90DD-10C77C7B4FB9}" type="presOf" srcId="{9F1D73F3-CFD1-48D1-8B9E-87579AC5ACDE}" destId="{1146F907-EC6E-430E-9233-3E51AAFB70A9}" srcOrd="0" destOrd="0" presId="urn:microsoft.com/office/officeart/2005/8/layout/lProcess2"/>
    <dgm:cxn modelId="{24D879B7-F1E8-4B8E-AD9C-B60ED0D993A1}" type="presOf" srcId="{1537FAC7-A6FD-41FC-A716-7CFC65237E3B}" destId="{965FC3F7-23B5-4F43-95F2-05D87AF67CCB}" srcOrd="1" destOrd="0" presId="urn:microsoft.com/office/officeart/2005/8/layout/lProcess2"/>
    <dgm:cxn modelId="{C5EB9EF9-E42E-473C-B704-318B68F5F067}" srcId="{325DF60E-F6E8-4105-8DBA-1E5CE303E3A9}" destId="{11B3ABF4-DBE1-4980-AEB9-4077B7DC945B}" srcOrd="3" destOrd="0" parTransId="{D4C8C74C-F6EF-4909-8BE5-6CB941060A62}" sibTransId="{27E0EE2F-8E82-4A06-A81B-B179D691896C}"/>
    <dgm:cxn modelId="{02F23054-61DB-4A9B-9FED-E4244C487B90}" srcId="{E2BE457D-80E6-4D09-B556-4A8E05F2B129}" destId="{FFB65940-942F-4D3A-983F-00C822128FBE}" srcOrd="0" destOrd="0" parTransId="{61EF7FFA-0C5D-4B08-8761-4B3349F0B2FB}" sibTransId="{50A92DFB-51C5-4D34-A324-E9E43DE70F12}"/>
    <dgm:cxn modelId="{0799F029-D0BB-4092-ADAD-952CB5162705}" type="presOf" srcId="{325DF60E-F6E8-4105-8DBA-1E5CE303E3A9}" destId="{91BF6A2D-BA7B-43C1-8526-A6A45274B3F5}" srcOrd="0" destOrd="0" presId="urn:microsoft.com/office/officeart/2005/8/layout/lProcess2"/>
    <dgm:cxn modelId="{BCD48FC3-B8E1-4926-8C36-55749EECDF8A}" type="presOf" srcId="{11B3ABF4-DBE1-4980-AEB9-4077B7DC945B}" destId="{2C9F5C44-8B7B-4877-9CB6-472D131BD73B}" srcOrd="1" destOrd="0" presId="urn:microsoft.com/office/officeart/2005/8/layout/lProcess2"/>
    <dgm:cxn modelId="{0FFD937C-1EC3-4BE3-973F-5F414BBDFDEE}" srcId="{B21294BD-A214-4CF5-8187-74C4F79C6C0D}" destId="{5F6B2061-9AE5-4830-984E-E28A71D852C5}" srcOrd="0" destOrd="0" parTransId="{251F7931-58D6-4588-BC07-67288E638DDD}" sibTransId="{13451485-0932-4B40-AA0B-B67A264DB90B}"/>
    <dgm:cxn modelId="{A6198B10-8E49-4F30-9908-36AF75CA1860}" type="presOf" srcId="{E2BE457D-80E6-4D09-B556-4A8E05F2B129}" destId="{0DACBFA9-2774-4A8A-86DD-A1EBA2C4EB58}" srcOrd="1" destOrd="0" presId="urn:microsoft.com/office/officeart/2005/8/layout/lProcess2"/>
    <dgm:cxn modelId="{B1CD210C-68B0-48A9-B017-579CA50BCA18}" type="presOf" srcId="{624E22E8-CF64-4063-8C5B-4F319EC0D13D}" destId="{FC5A451F-23C0-4A83-84F1-F0474A313E80}" srcOrd="0" destOrd="0" presId="urn:microsoft.com/office/officeart/2005/8/layout/lProcess2"/>
    <dgm:cxn modelId="{CE212DBF-C59D-4A84-AD3A-D66BADEB63D0}" type="presOf" srcId="{5F6B2061-9AE5-4830-984E-E28A71D852C5}" destId="{5E4942D9-7E2B-4738-A26F-3C8D675F574F}" srcOrd="0" destOrd="0" presId="urn:microsoft.com/office/officeart/2005/8/layout/lProcess2"/>
    <dgm:cxn modelId="{9300472A-28EA-4F44-9E1F-BE6F81680629}" type="presOf" srcId="{B21294BD-A214-4CF5-8187-74C4F79C6C0D}" destId="{42021C23-8CFC-41A1-A6C6-59E4406AE888}" srcOrd="0" destOrd="0" presId="urn:microsoft.com/office/officeart/2005/8/layout/lProcess2"/>
    <dgm:cxn modelId="{C79963E3-A862-4C48-9366-E66F7CA67847}" type="presOf" srcId="{11B3ABF4-DBE1-4980-AEB9-4077B7DC945B}" destId="{FA2B4EDB-548F-4E60-B462-E5A88D36F314}" srcOrd="0" destOrd="0" presId="urn:microsoft.com/office/officeart/2005/8/layout/lProcess2"/>
    <dgm:cxn modelId="{FE4CC85E-3AF0-462C-8B6A-B07AD8ABE212}" srcId="{1537FAC7-A6FD-41FC-A716-7CFC65237E3B}" destId="{624E22E8-CF64-4063-8C5B-4F319EC0D13D}" srcOrd="0" destOrd="0" parTransId="{B5F36944-7C16-4A8C-A2A3-2BACE4047848}" sibTransId="{15AE389C-9D75-48EB-8328-BEEC7A1A8E94}"/>
    <dgm:cxn modelId="{C11DAB66-90C7-45E7-934F-F2266FFE90CA}" srcId="{11B3ABF4-DBE1-4980-AEB9-4077B7DC945B}" destId="{9F1D73F3-CFD1-48D1-8B9E-87579AC5ACDE}" srcOrd="0" destOrd="0" parTransId="{0BAEB73B-3FC2-4B59-8566-C5792800DBDC}" sibTransId="{F63E49FC-1AEF-4BF8-A134-D8B78814FFF2}"/>
    <dgm:cxn modelId="{D35D72D9-EEDA-4176-97D1-2C47B75A518E}" srcId="{325DF60E-F6E8-4105-8DBA-1E5CE303E3A9}" destId="{B21294BD-A214-4CF5-8187-74C4F79C6C0D}" srcOrd="1" destOrd="0" parTransId="{91B58513-34BD-42E1-BB81-2FC0E7450806}" sibTransId="{61A4CA23-0515-462A-A154-B0F52A935ADE}"/>
    <dgm:cxn modelId="{833B83E2-FB5F-464B-81DA-6E3694722385}" srcId="{325DF60E-F6E8-4105-8DBA-1E5CE303E3A9}" destId="{E2BE457D-80E6-4D09-B556-4A8E05F2B129}" srcOrd="0" destOrd="0" parTransId="{1A139F88-1142-485E-85DE-A10DB160FC3B}" sibTransId="{CBCA82AD-81C8-4145-A691-F238617872BE}"/>
    <dgm:cxn modelId="{0EFABBE7-6DBD-48E0-8F8B-D32CCB556529}" type="presOf" srcId="{FFB65940-942F-4D3A-983F-00C822128FBE}" destId="{CFD37B00-AC37-4D40-8095-2E14D2B93F38}" srcOrd="0" destOrd="0" presId="urn:microsoft.com/office/officeart/2005/8/layout/lProcess2"/>
    <dgm:cxn modelId="{DAB1AF35-3FFC-427B-890B-470E9CE7720B}" type="presOf" srcId="{B21294BD-A214-4CF5-8187-74C4F79C6C0D}" destId="{0FED62D2-E380-4638-B9D5-61A802481991}" srcOrd="1" destOrd="0" presId="urn:microsoft.com/office/officeart/2005/8/layout/lProcess2"/>
    <dgm:cxn modelId="{5BC1B848-BF86-4435-B4E4-BB67B0C5A156}" type="presOf" srcId="{1537FAC7-A6FD-41FC-A716-7CFC65237E3B}" destId="{D9B767EF-431A-4F16-80C8-204BA25D282A}" srcOrd="0" destOrd="0" presId="urn:microsoft.com/office/officeart/2005/8/layout/lProcess2"/>
    <dgm:cxn modelId="{648B5B6C-C3C3-4CB1-9C95-93358C163E67}" type="presParOf" srcId="{91BF6A2D-BA7B-43C1-8526-A6A45274B3F5}" destId="{B7E961D5-E17C-41D9-BB8A-50230B0F0260}" srcOrd="0" destOrd="0" presId="urn:microsoft.com/office/officeart/2005/8/layout/lProcess2"/>
    <dgm:cxn modelId="{5736780A-9452-4DAE-9EA2-88346FE1035A}" type="presParOf" srcId="{B7E961D5-E17C-41D9-BB8A-50230B0F0260}" destId="{08747D4E-45AB-4FE5-98F2-59D46EEDB5A4}" srcOrd="0" destOrd="0" presId="urn:microsoft.com/office/officeart/2005/8/layout/lProcess2"/>
    <dgm:cxn modelId="{1A352054-BDF2-4280-AC4E-37D5D23BBB48}" type="presParOf" srcId="{B7E961D5-E17C-41D9-BB8A-50230B0F0260}" destId="{0DACBFA9-2774-4A8A-86DD-A1EBA2C4EB58}" srcOrd="1" destOrd="0" presId="urn:microsoft.com/office/officeart/2005/8/layout/lProcess2"/>
    <dgm:cxn modelId="{51FE99ED-4140-45D7-88AE-4743568B9450}" type="presParOf" srcId="{B7E961D5-E17C-41D9-BB8A-50230B0F0260}" destId="{C9D86878-EDBA-4012-8B5A-5FB89E0FB9AB}" srcOrd="2" destOrd="0" presId="urn:microsoft.com/office/officeart/2005/8/layout/lProcess2"/>
    <dgm:cxn modelId="{0B7DA8A0-9431-4FC5-8242-160CBEEE1BDE}" type="presParOf" srcId="{C9D86878-EDBA-4012-8B5A-5FB89E0FB9AB}" destId="{0B08EDEA-53A8-425E-ABC5-16F26C7BE5C6}" srcOrd="0" destOrd="0" presId="urn:microsoft.com/office/officeart/2005/8/layout/lProcess2"/>
    <dgm:cxn modelId="{E6F00F86-42C9-43E8-8551-1DAF0248EDFF}" type="presParOf" srcId="{0B08EDEA-53A8-425E-ABC5-16F26C7BE5C6}" destId="{CFD37B00-AC37-4D40-8095-2E14D2B93F38}" srcOrd="0" destOrd="0" presId="urn:microsoft.com/office/officeart/2005/8/layout/lProcess2"/>
    <dgm:cxn modelId="{82D9730D-B2DA-452E-8032-A6DF500EF337}" type="presParOf" srcId="{91BF6A2D-BA7B-43C1-8526-A6A45274B3F5}" destId="{6371F2EA-A0D6-4084-B9AB-AFAAB1245910}" srcOrd="1" destOrd="0" presId="urn:microsoft.com/office/officeart/2005/8/layout/lProcess2"/>
    <dgm:cxn modelId="{54D966FD-ECC6-42CC-B77E-C5D005098C35}" type="presParOf" srcId="{91BF6A2D-BA7B-43C1-8526-A6A45274B3F5}" destId="{FED7F42D-B0A7-41DB-9685-BB0FE3D6C9C6}" srcOrd="2" destOrd="0" presId="urn:microsoft.com/office/officeart/2005/8/layout/lProcess2"/>
    <dgm:cxn modelId="{20D35A1D-C205-40E3-891A-1C07A3C3774D}" type="presParOf" srcId="{FED7F42D-B0A7-41DB-9685-BB0FE3D6C9C6}" destId="{42021C23-8CFC-41A1-A6C6-59E4406AE888}" srcOrd="0" destOrd="0" presId="urn:microsoft.com/office/officeart/2005/8/layout/lProcess2"/>
    <dgm:cxn modelId="{08D4731D-2FD7-47BA-861F-1D2A898E5BF8}" type="presParOf" srcId="{FED7F42D-B0A7-41DB-9685-BB0FE3D6C9C6}" destId="{0FED62D2-E380-4638-B9D5-61A802481991}" srcOrd="1" destOrd="0" presId="urn:microsoft.com/office/officeart/2005/8/layout/lProcess2"/>
    <dgm:cxn modelId="{CAAFF8EB-E62A-4E0B-94EE-28B55FF9BE2E}" type="presParOf" srcId="{FED7F42D-B0A7-41DB-9685-BB0FE3D6C9C6}" destId="{81D0BDBA-D3D8-490A-B8E0-4BEFC51B434C}" srcOrd="2" destOrd="0" presId="urn:microsoft.com/office/officeart/2005/8/layout/lProcess2"/>
    <dgm:cxn modelId="{EF4A9810-38C0-493C-A29C-27A500652425}" type="presParOf" srcId="{81D0BDBA-D3D8-490A-B8E0-4BEFC51B434C}" destId="{6AE95820-F1CF-47B4-AF4A-F0B9C5E1EC78}" srcOrd="0" destOrd="0" presId="urn:microsoft.com/office/officeart/2005/8/layout/lProcess2"/>
    <dgm:cxn modelId="{D04DC113-B5AF-4D1C-9EA1-E2FAE1188556}" type="presParOf" srcId="{6AE95820-F1CF-47B4-AF4A-F0B9C5E1EC78}" destId="{5E4942D9-7E2B-4738-A26F-3C8D675F574F}" srcOrd="0" destOrd="0" presId="urn:microsoft.com/office/officeart/2005/8/layout/lProcess2"/>
    <dgm:cxn modelId="{96EC380C-0A92-47FA-BB5F-A153609CEDC1}" type="presParOf" srcId="{91BF6A2D-BA7B-43C1-8526-A6A45274B3F5}" destId="{2430B637-AE03-4FE0-819E-9D4B3FC57347}" srcOrd="3" destOrd="0" presId="urn:microsoft.com/office/officeart/2005/8/layout/lProcess2"/>
    <dgm:cxn modelId="{43A3ED60-1673-48A9-8505-57F277A1B1CE}" type="presParOf" srcId="{91BF6A2D-BA7B-43C1-8526-A6A45274B3F5}" destId="{F83ED8D0-68E9-47C3-9848-E76F4316B4CD}" srcOrd="4" destOrd="0" presId="urn:microsoft.com/office/officeart/2005/8/layout/lProcess2"/>
    <dgm:cxn modelId="{9DC54871-9C48-41BF-8B7F-D170642BBC3C}" type="presParOf" srcId="{F83ED8D0-68E9-47C3-9848-E76F4316B4CD}" destId="{D9B767EF-431A-4F16-80C8-204BA25D282A}" srcOrd="0" destOrd="0" presId="urn:microsoft.com/office/officeart/2005/8/layout/lProcess2"/>
    <dgm:cxn modelId="{D07D6372-0E27-4D1A-BE61-7D8B8C27B4C1}" type="presParOf" srcId="{F83ED8D0-68E9-47C3-9848-E76F4316B4CD}" destId="{965FC3F7-23B5-4F43-95F2-05D87AF67CCB}" srcOrd="1" destOrd="0" presId="urn:microsoft.com/office/officeart/2005/8/layout/lProcess2"/>
    <dgm:cxn modelId="{CD22C66B-1E97-449C-85DA-986D329C4FB6}" type="presParOf" srcId="{F83ED8D0-68E9-47C3-9848-E76F4316B4CD}" destId="{5726F9EE-5CCF-4DE1-8A66-402D020DF7EA}" srcOrd="2" destOrd="0" presId="urn:microsoft.com/office/officeart/2005/8/layout/lProcess2"/>
    <dgm:cxn modelId="{4E50A368-B0D0-4619-9898-39376BBEFF99}" type="presParOf" srcId="{5726F9EE-5CCF-4DE1-8A66-402D020DF7EA}" destId="{8130D5A1-3751-4FD7-B323-8AD4F37A218F}" srcOrd="0" destOrd="0" presId="urn:microsoft.com/office/officeart/2005/8/layout/lProcess2"/>
    <dgm:cxn modelId="{CD0C1C4E-F52B-471A-998E-0A4440031001}" type="presParOf" srcId="{8130D5A1-3751-4FD7-B323-8AD4F37A218F}" destId="{FC5A451F-23C0-4A83-84F1-F0474A313E80}" srcOrd="0" destOrd="0" presId="urn:microsoft.com/office/officeart/2005/8/layout/lProcess2"/>
    <dgm:cxn modelId="{60BF567C-2120-42F1-B463-9B7B5B7EDD82}" type="presParOf" srcId="{91BF6A2D-BA7B-43C1-8526-A6A45274B3F5}" destId="{C969F279-66B2-4C37-A4A3-F7C03F0691AB}" srcOrd="5" destOrd="0" presId="urn:microsoft.com/office/officeart/2005/8/layout/lProcess2"/>
    <dgm:cxn modelId="{6B311D1C-9263-4D80-B257-492481B1DA02}" type="presParOf" srcId="{91BF6A2D-BA7B-43C1-8526-A6A45274B3F5}" destId="{D9F17FF0-5DB0-4778-82BC-6DC8175F137A}" srcOrd="6" destOrd="0" presId="urn:microsoft.com/office/officeart/2005/8/layout/lProcess2"/>
    <dgm:cxn modelId="{75CECF34-13D8-4E9D-B01A-071C0D8EC9CD}" type="presParOf" srcId="{D9F17FF0-5DB0-4778-82BC-6DC8175F137A}" destId="{FA2B4EDB-548F-4E60-B462-E5A88D36F314}" srcOrd="0" destOrd="0" presId="urn:microsoft.com/office/officeart/2005/8/layout/lProcess2"/>
    <dgm:cxn modelId="{B639F550-F917-496F-A5F8-0209F2E997E9}" type="presParOf" srcId="{D9F17FF0-5DB0-4778-82BC-6DC8175F137A}" destId="{2C9F5C44-8B7B-4877-9CB6-472D131BD73B}" srcOrd="1" destOrd="0" presId="urn:microsoft.com/office/officeart/2005/8/layout/lProcess2"/>
    <dgm:cxn modelId="{4E834E13-AE4F-4592-8BE8-116B44B54C06}" type="presParOf" srcId="{D9F17FF0-5DB0-4778-82BC-6DC8175F137A}" destId="{15543619-B721-4125-B58A-C0BDF127252F}" srcOrd="2" destOrd="0" presId="urn:microsoft.com/office/officeart/2005/8/layout/lProcess2"/>
    <dgm:cxn modelId="{A0D7852B-0F80-4FC6-9789-415C82768F99}" type="presParOf" srcId="{15543619-B721-4125-B58A-C0BDF127252F}" destId="{E2254EF3-F259-4209-9D61-9FE57563FF83}" srcOrd="0" destOrd="0" presId="urn:microsoft.com/office/officeart/2005/8/layout/lProcess2"/>
    <dgm:cxn modelId="{D761ED9D-CA1B-4475-8863-01F2FFD3A03A}" type="presParOf" srcId="{E2254EF3-F259-4209-9D61-9FE57563FF83}" destId="{1146F907-EC6E-430E-9233-3E51AAFB70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DF60E-F6E8-4105-8DBA-1E5CE303E3A9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2BE457D-80E6-4D09-B556-4A8E05F2B129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gm:t>
    </dgm:pt>
    <dgm:pt modelId="{1A139F88-1142-485E-85DE-A10DB160FC3B}" type="parTrans" cxnId="{833B83E2-FB5F-464B-81DA-6E3694722385}">
      <dgm:prSet/>
      <dgm:spPr/>
      <dgm:t>
        <a:bodyPr/>
        <a:lstStyle/>
        <a:p>
          <a:endParaRPr lang="es-ES"/>
        </a:p>
      </dgm:t>
    </dgm:pt>
    <dgm:pt modelId="{CBCA82AD-81C8-4145-A691-F238617872BE}" type="sibTrans" cxnId="{833B83E2-FB5F-464B-81DA-6E3694722385}">
      <dgm:prSet/>
      <dgm:spPr/>
      <dgm:t>
        <a:bodyPr/>
        <a:lstStyle/>
        <a:p>
          <a:endParaRPr lang="es-ES"/>
        </a:p>
      </dgm:t>
    </dgm:pt>
    <dgm:pt modelId="{FFB65940-942F-4D3A-983F-00C822128FB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61EF7FFA-0C5D-4B08-8761-4B3349F0B2FB}" type="parTrans" cxnId="{02F23054-61DB-4A9B-9FED-E4244C487B90}">
      <dgm:prSet/>
      <dgm:spPr/>
      <dgm:t>
        <a:bodyPr/>
        <a:lstStyle/>
        <a:p>
          <a:endParaRPr lang="es-ES"/>
        </a:p>
      </dgm:t>
    </dgm:pt>
    <dgm:pt modelId="{50A92DFB-51C5-4D34-A324-E9E43DE70F12}" type="sibTrans" cxnId="{02F23054-61DB-4A9B-9FED-E4244C487B90}">
      <dgm:prSet/>
      <dgm:spPr/>
      <dgm:t>
        <a:bodyPr/>
        <a:lstStyle/>
        <a:p>
          <a:endParaRPr lang="es-ES"/>
        </a:p>
      </dgm:t>
    </dgm:pt>
    <dgm:pt modelId="{1537FAC7-A6FD-41FC-A716-7CFC65237E3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60</a:t>
          </a:r>
        </a:p>
      </dgm:t>
    </dgm:pt>
    <dgm:pt modelId="{47DE1E41-F4A4-4E4B-8546-5C6CCF3E1C52}" type="parTrans" cxnId="{DCBC840C-7A25-43AF-8EE4-C0614581BDEF}">
      <dgm:prSet/>
      <dgm:spPr/>
      <dgm:t>
        <a:bodyPr/>
        <a:lstStyle/>
        <a:p>
          <a:endParaRPr lang="es-ES"/>
        </a:p>
      </dgm:t>
    </dgm:pt>
    <dgm:pt modelId="{20A432F8-A1F0-4E59-8DD2-4973F91AB338}" type="sibTrans" cxnId="{DCBC840C-7A25-43AF-8EE4-C0614581BDEF}">
      <dgm:prSet/>
      <dgm:spPr/>
      <dgm:t>
        <a:bodyPr/>
        <a:lstStyle/>
        <a:p>
          <a:endParaRPr lang="es-ES"/>
        </a:p>
      </dgm:t>
    </dgm:pt>
    <dgm:pt modelId="{624E22E8-CF64-4063-8C5B-4F319EC0D13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B5F36944-7C16-4A8C-A2A3-2BACE4047848}" type="parTrans" cxnId="{FE4CC85E-3AF0-462C-8B6A-B07AD8ABE212}">
      <dgm:prSet/>
      <dgm:spPr/>
      <dgm:t>
        <a:bodyPr/>
        <a:lstStyle/>
        <a:p>
          <a:endParaRPr lang="es-ES"/>
        </a:p>
      </dgm:t>
    </dgm:pt>
    <dgm:pt modelId="{15AE389C-9D75-48EB-8328-BEEC7A1A8E94}" type="sibTrans" cxnId="{FE4CC85E-3AF0-462C-8B6A-B07AD8ABE212}">
      <dgm:prSet/>
      <dgm:spPr/>
      <dgm:t>
        <a:bodyPr/>
        <a:lstStyle/>
        <a:p>
          <a:endParaRPr lang="es-ES"/>
        </a:p>
      </dgm:t>
    </dgm:pt>
    <dgm:pt modelId="{11B3ABF4-DBE1-4980-AEB9-4077B7DC945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D4C8C74C-F6EF-4909-8BE5-6CB941060A62}" type="parTrans" cxnId="{C5EB9EF9-E42E-473C-B704-318B68F5F067}">
      <dgm:prSet/>
      <dgm:spPr/>
      <dgm:t>
        <a:bodyPr/>
        <a:lstStyle/>
        <a:p>
          <a:endParaRPr lang="es-ES"/>
        </a:p>
      </dgm:t>
    </dgm:pt>
    <dgm:pt modelId="{27E0EE2F-8E82-4A06-A81B-B179D691896C}" type="sibTrans" cxnId="{C5EB9EF9-E42E-473C-B704-318B68F5F067}">
      <dgm:prSet/>
      <dgm:spPr/>
      <dgm:t>
        <a:bodyPr/>
        <a:lstStyle/>
        <a:p>
          <a:endParaRPr lang="es-ES"/>
        </a:p>
      </dgm:t>
    </dgm:pt>
    <dgm:pt modelId="{9F1D73F3-CFD1-48D1-8B9E-87579AC5ACD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0BAEB73B-3FC2-4B59-8566-C5792800DBDC}" type="parTrans" cxnId="{C11DAB66-90C7-45E7-934F-F2266FFE90CA}">
      <dgm:prSet/>
      <dgm:spPr/>
      <dgm:t>
        <a:bodyPr/>
        <a:lstStyle/>
        <a:p>
          <a:endParaRPr lang="es-ES"/>
        </a:p>
      </dgm:t>
    </dgm:pt>
    <dgm:pt modelId="{F63E49FC-1AEF-4BF8-A134-D8B78814FFF2}" type="sibTrans" cxnId="{C11DAB66-90C7-45E7-934F-F2266FFE90CA}">
      <dgm:prSet/>
      <dgm:spPr/>
      <dgm:t>
        <a:bodyPr/>
        <a:lstStyle/>
        <a:p>
          <a:endParaRPr lang="es-ES"/>
        </a:p>
      </dgm:t>
    </dgm:pt>
    <dgm:pt modelId="{B21294BD-A214-4CF5-8187-74C4F79C6C0D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80</a:t>
          </a:r>
        </a:p>
      </dgm:t>
    </dgm:pt>
    <dgm:pt modelId="{91B58513-34BD-42E1-BB81-2FC0E7450806}" type="parTrans" cxnId="{D35D72D9-EEDA-4176-97D1-2C47B75A518E}">
      <dgm:prSet/>
      <dgm:spPr/>
      <dgm:t>
        <a:bodyPr/>
        <a:lstStyle/>
        <a:p>
          <a:endParaRPr lang="es-ES"/>
        </a:p>
      </dgm:t>
    </dgm:pt>
    <dgm:pt modelId="{61A4CA23-0515-462A-A154-B0F52A935ADE}" type="sibTrans" cxnId="{D35D72D9-EEDA-4176-97D1-2C47B75A518E}">
      <dgm:prSet/>
      <dgm:spPr/>
      <dgm:t>
        <a:bodyPr/>
        <a:lstStyle/>
        <a:p>
          <a:endParaRPr lang="es-ES"/>
        </a:p>
      </dgm:t>
    </dgm:pt>
    <dgm:pt modelId="{5F6B2061-9AE5-4830-984E-E28A71D852C5}">
      <dgm:prSet/>
      <dgm:spPr/>
      <dgm:t>
        <a:bodyPr/>
        <a:lstStyle/>
        <a:p>
          <a:endParaRPr lang="es-ES" dirty="0"/>
        </a:p>
      </dgm:t>
    </dgm:pt>
    <dgm:pt modelId="{251F7931-58D6-4588-BC07-67288E638DDD}" type="parTrans" cxnId="{0FFD937C-1EC3-4BE3-973F-5F414BBDFDEE}">
      <dgm:prSet/>
      <dgm:spPr/>
      <dgm:t>
        <a:bodyPr/>
        <a:lstStyle/>
        <a:p>
          <a:endParaRPr lang="es-ES"/>
        </a:p>
      </dgm:t>
    </dgm:pt>
    <dgm:pt modelId="{13451485-0932-4B40-AA0B-B67A264DB90B}" type="sibTrans" cxnId="{0FFD937C-1EC3-4BE3-973F-5F414BBDFDEE}">
      <dgm:prSet/>
      <dgm:spPr/>
      <dgm:t>
        <a:bodyPr/>
        <a:lstStyle/>
        <a:p>
          <a:endParaRPr lang="es-ES"/>
        </a:p>
      </dgm:t>
    </dgm:pt>
    <dgm:pt modelId="{91BF6A2D-BA7B-43C1-8526-A6A45274B3F5}" type="pres">
      <dgm:prSet presAssocID="{325DF60E-F6E8-4105-8DBA-1E5CE303E3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961D5-E17C-41D9-BB8A-50230B0F0260}" type="pres">
      <dgm:prSet presAssocID="{E2BE457D-80E6-4D09-B556-4A8E05F2B129}" presName="compNode" presStyleCnt="0"/>
      <dgm:spPr/>
    </dgm:pt>
    <dgm:pt modelId="{08747D4E-45AB-4FE5-98F2-59D46EEDB5A4}" type="pres">
      <dgm:prSet presAssocID="{E2BE457D-80E6-4D09-B556-4A8E05F2B129}" presName="aNode" presStyleLbl="bgShp" presStyleIdx="0" presStyleCnt="4"/>
      <dgm:spPr/>
      <dgm:t>
        <a:bodyPr/>
        <a:lstStyle/>
        <a:p>
          <a:endParaRPr lang="es-MX"/>
        </a:p>
      </dgm:t>
    </dgm:pt>
    <dgm:pt modelId="{0DACBFA9-2774-4A8A-86DD-A1EBA2C4EB58}" type="pres">
      <dgm:prSet presAssocID="{E2BE457D-80E6-4D09-B556-4A8E05F2B129}" presName="textNode" presStyleLbl="bgShp" presStyleIdx="0" presStyleCnt="4"/>
      <dgm:spPr/>
      <dgm:t>
        <a:bodyPr/>
        <a:lstStyle/>
        <a:p>
          <a:endParaRPr lang="es-MX"/>
        </a:p>
      </dgm:t>
    </dgm:pt>
    <dgm:pt modelId="{C9D86878-EDBA-4012-8B5A-5FB89E0FB9AB}" type="pres">
      <dgm:prSet presAssocID="{E2BE457D-80E6-4D09-B556-4A8E05F2B129}" presName="compChildNode" presStyleCnt="0"/>
      <dgm:spPr/>
    </dgm:pt>
    <dgm:pt modelId="{0B08EDEA-53A8-425E-ABC5-16F26C7BE5C6}" type="pres">
      <dgm:prSet presAssocID="{E2BE457D-80E6-4D09-B556-4A8E05F2B129}" presName="theInnerList" presStyleCnt="0"/>
      <dgm:spPr/>
    </dgm:pt>
    <dgm:pt modelId="{CFD37B00-AC37-4D40-8095-2E14D2B93F38}" type="pres">
      <dgm:prSet presAssocID="{FFB65940-942F-4D3A-983F-00C822128FB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71F2EA-A0D6-4084-B9AB-AFAAB1245910}" type="pres">
      <dgm:prSet presAssocID="{E2BE457D-80E6-4D09-B556-4A8E05F2B129}" presName="aSpace" presStyleCnt="0"/>
      <dgm:spPr/>
    </dgm:pt>
    <dgm:pt modelId="{FED7F42D-B0A7-41DB-9685-BB0FE3D6C9C6}" type="pres">
      <dgm:prSet presAssocID="{B21294BD-A214-4CF5-8187-74C4F79C6C0D}" presName="compNode" presStyleCnt="0"/>
      <dgm:spPr/>
    </dgm:pt>
    <dgm:pt modelId="{42021C23-8CFC-41A1-A6C6-59E4406AE888}" type="pres">
      <dgm:prSet presAssocID="{B21294BD-A214-4CF5-8187-74C4F79C6C0D}" presName="aNode" presStyleLbl="bgShp" presStyleIdx="1" presStyleCnt="4"/>
      <dgm:spPr/>
      <dgm:t>
        <a:bodyPr/>
        <a:lstStyle/>
        <a:p>
          <a:endParaRPr lang="es-MX"/>
        </a:p>
      </dgm:t>
    </dgm:pt>
    <dgm:pt modelId="{0FED62D2-E380-4638-B9D5-61A802481991}" type="pres">
      <dgm:prSet presAssocID="{B21294BD-A214-4CF5-8187-74C4F79C6C0D}" presName="textNode" presStyleLbl="bgShp" presStyleIdx="1" presStyleCnt="4"/>
      <dgm:spPr/>
      <dgm:t>
        <a:bodyPr/>
        <a:lstStyle/>
        <a:p>
          <a:endParaRPr lang="es-MX"/>
        </a:p>
      </dgm:t>
    </dgm:pt>
    <dgm:pt modelId="{81D0BDBA-D3D8-490A-B8E0-4BEFC51B434C}" type="pres">
      <dgm:prSet presAssocID="{B21294BD-A214-4CF5-8187-74C4F79C6C0D}" presName="compChildNode" presStyleCnt="0"/>
      <dgm:spPr/>
    </dgm:pt>
    <dgm:pt modelId="{6AE95820-F1CF-47B4-AF4A-F0B9C5E1EC78}" type="pres">
      <dgm:prSet presAssocID="{B21294BD-A214-4CF5-8187-74C4F79C6C0D}" presName="theInnerList" presStyleCnt="0"/>
      <dgm:spPr/>
    </dgm:pt>
    <dgm:pt modelId="{5E4942D9-7E2B-4738-A26F-3C8D675F574F}" type="pres">
      <dgm:prSet presAssocID="{5F6B2061-9AE5-4830-984E-E28A71D852C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30B637-AE03-4FE0-819E-9D4B3FC57347}" type="pres">
      <dgm:prSet presAssocID="{B21294BD-A214-4CF5-8187-74C4F79C6C0D}" presName="aSpace" presStyleCnt="0"/>
      <dgm:spPr/>
    </dgm:pt>
    <dgm:pt modelId="{F83ED8D0-68E9-47C3-9848-E76F4316B4CD}" type="pres">
      <dgm:prSet presAssocID="{1537FAC7-A6FD-41FC-A716-7CFC65237E3B}" presName="compNode" presStyleCnt="0"/>
      <dgm:spPr/>
    </dgm:pt>
    <dgm:pt modelId="{D9B767EF-431A-4F16-80C8-204BA25D282A}" type="pres">
      <dgm:prSet presAssocID="{1537FAC7-A6FD-41FC-A716-7CFC65237E3B}" presName="aNode" presStyleLbl="bgShp" presStyleIdx="2" presStyleCnt="4"/>
      <dgm:spPr/>
      <dgm:t>
        <a:bodyPr/>
        <a:lstStyle/>
        <a:p>
          <a:endParaRPr lang="es-MX"/>
        </a:p>
      </dgm:t>
    </dgm:pt>
    <dgm:pt modelId="{965FC3F7-23B5-4F43-95F2-05D87AF67CCB}" type="pres">
      <dgm:prSet presAssocID="{1537FAC7-A6FD-41FC-A716-7CFC65237E3B}" presName="textNode" presStyleLbl="bgShp" presStyleIdx="2" presStyleCnt="4"/>
      <dgm:spPr/>
      <dgm:t>
        <a:bodyPr/>
        <a:lstStyle/>
        <a:p>
          <a:endParaRPr lang="es-MX"/>
        </a:p>
      </dgm:t>
    </dgm:pt>
    <dgm:pt modelId="{5726F9EE-5CCF-4DE1-8A66-402D020DF7EA}" type="pres">
      <dgm:prSet presAssocID="{1537FAC7-A6FD-41FC-A716-7CFC65237E3B}" presName="compChildNode" presStyleCnt="0"/>
      <dgm:spPr/>
    </dgm:pt>
    <dgm:pt modelId="{8130D5A1-3751-4FD7-B323-8AD4F37A218F}" type="pres">
      <dgm:prSet presAssocID="{1537FAC7-A6FD-41FC-A716-7CFC65237E3B}" presName="theInnerList" presStyleCnt="0"/>
      <dgm:spPr/>
    </dgm:pt>
    <dgm:pt modelId="{FC5A451F-23C0-4A83-84F1-F0474A313E80}" type="pres">
      <dgm:prSet presAssocID="{624E22E8-CF64-4063-8C5B-4F319EC0D13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9F279-66B2-4C37-A4A3-F7C03F0691AB}" type="pres">
      <dgm:prSet presAssocID="{1537FAC7-A6FD-41FC-A716-7CFC65237E3B}" presName="aSpace" presStyleCnt="0"/>
      <dgm:spPr/>
    </dgm:pt>
    <dgm:pt modelId="{D9F17FF0-5DB0-4778-82BC-6DC8175F137A}" type="pres">
      <dgm:prSet presAssocID="{11B3ABF4-DBE1-4980-AEB9-4077B7DC945B}" presName="compNode" presStyleCnt="0"/>
      <dgm:spPr/>
    </dgm:pt>
    <dgm:pt modelId="{FA2B4EDB-548F-4E60-B462-E5A88D36F314}" type="pres">
      <dgm:prSet presAssocID="{11B3ABF4-DBE1-4980-AEB9-4077B7DC945B}" presName="aNode" presStyleLbl="bgShp" presStyleIdx="3" presStyleCnt="4"/>
      <dgm:spPr/>
      <dgm:t>
        <a:bodyPr/>
        <a:lstStyle/>
        <a:p>
          <a:endParaRPr lang="es-MX"/>
        </a:p>
      </dgm:t>
    </dgm:pt>
    <dgm:pt modelId="{2C9F5C44-8B7B-4877-9CB6-472D131BD73B}" type="pres">
      <dgm:prSet presAssocID="{11B3ABF4-DBE1-4980-AEB9-4077B7DC945B}" presName="textNode" presStyleLbl="bgShp" presStyleIdx="3" presStyleCnt="4"/>
      <dgm:spPr/>
      <dgm:t>
        <a:bodyPr/>
        <a:lstStyle/>
        <a:p>
          <a:endParaRPr lang="es-MX"/>
        </a:p>
      </dgm:t>
    </dgm:pt>
    <dgm:pt modelId="{15543619-B721-4125-B58A-C0BDF127252F}" type="pres">
      <dgm:prSet presAssocID="{11B3ABF4-DBE1-4980-AEB9-4077B7DC945B}" presName="compChildNode" presStyleCnt="0"/>
      <dgm:spPr/>
    </dgm:pt>
    <dgm:pt modelId="{E2254EF3-F259-4209-9D61-9FE57563FF83}" type="pres">
      <dgm:prSet presAssocID="{11B3ABF4-DBE1-4980-AEB9-4077B7DC945B}" presName="theInnerList" presStyleCnt="0"/>
      <dgm:spPr/>
    </dgm:pt>
    <dgm:pt modelId="{1146F907-EC6E-430E-9233-3E51AAFB70A9}" type="pres">
      <dgm:prSet presAssocID="{9F1D73F3-CFD1-48D1-8B9E-87579AC5ACD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33B83E2-FB5F-464B-81DA-6E3694722385}" srcId="{325DF60E-F6E8-4105-8DBA-1E5CE303E3A9}" destId="{E2BE457D-80E6-4D09-B556-4A8E05F2B129}" srcOrd="0" destOrd="0" parTransId="{1A139F88-1142-485E-85DE-A10DB160FC3B}" sibTransId="{CBCA82AD-81C8-4145-A691-F238617872BE}"/>
    <dgm:cxn modelId="{B47565CD-1AA1-4A4D-B2AE-820A1538F2E5}" type="presOf" srcId="{B21294BD-A214-4CF5-8187-74C4F79C6C0D}" destId="{42021C23-8CFC-41A1-A6C6-59E4406AE888}" srcOrd="0" destOrd="0" presId="urn:microsoft.com/office/officeart/2005/8/layout/lProcess2"/>
    <dgm:cxn modelId="{C5EB9EF9-E42E-473C-B704-318B68F5F067}" srcId="{325DF60E-F6E8-4105-8DBA-1E5CE303E3A9}" destId="{11B3ABF4-DBE1-4980-AEB9-4077B7DC945B}" srcOrd="3" destOrd="0" parTransId="{D4C8C74C-F6EF-4909-8BE5-6CB941060A62}" sibTransId="{27E0EE2F-8E82-4A06-A81B-B179D691896C}"/>
    <dgm:cxn modelId="{02F23054-61DB-4A9B-9FED-E4244C487B90}" srcId="{E2BE457D-80E6-4D09-B556-4A8E05F2B129}" destId="{FFB65940-942F-4D3A-983F-00C822128FBE}" srcOrd="0" destOrd="0" parTransId="{61EF7FFA-0C5D-4B08-8761-4B3349F0B2FB}" sibTransId="{50A92DFB-51C5-4D34-A324-E9E43DE70F12}"/>
    <dgm:cxn modelId="{FE4CC85E-3AF0-462C-8B6A-B07AD8ABE212}" srcId="{1537FAC7-A6FD-41FC-A716-7CFC65237E3B}" destId="{624E22E8-CF64-4063-8C5B-4F319EC0D13D}" srcOrd="0" destOrd="0" parTransId="{B5F36944-7C16-4A8C-A2A3-2BACE4047848}" sibTransId="{15AE389C-9D75-48EB-8328-BEEC7A1A8E94}"/>
    <dgm:cxn modelId="{361AF454-7571-41A8-94C2-F68AD2B5C8E2}" type="presOf" srcId="{B21294BD-A214-4CF5-8187-74C4F79C6C0D}" destId="{0FED62D2-E380-4638-B9D5-61A802481991}" srcOrd="1" destOrd="0" presId="urn:microsoft.com/office/officeart/2005/8/layout/lProcess2"/>
    <dgm:cxn modelId="{E1F87094-727A-4972-B4F6-EE0840B2519F}" type="presOf" srcId="{624E22E8-CF64-4063-8C5B-4F319EC0D13D}" destId="{FC5A451F-23C0-4A83-84F1-F0474A313E80}" srcOrd="0" destOrd="0" presId="urn:microsoft.com/office/officeart/2005/8/layout/lProcess2"/>
    <dgm:cxn modelId="{AFFC5D14-EEB9-40A4-B563-ED8BD3956704}" type="presOf" srcId="{9F1D73F3-CFD1-48D1-8B9E-87579AC5ACDE}" destId="{1146F907-EC6E-430E-9233-3E51AAFB70A9}" srcOrd="0" destOrd="0" presId="urn:microsoft.com/office/officeart/2005/8/layout/lProcess2"/>
    <dgm:cxn modelId="{F9AAB547-C47F-4D92-AE86-74B837ACD5B0}" type="presOf" srcId="{1537FAC7-A6FD-41FC-A716-7CFC65237E3B}" destId="{D9B767EF-431A-4F16-80C8-204BA25D282A}" srcOrd="0" destOrd="0" presId="urn:microsoft.com/office/officeart/2005/8/layout/lProcess2"/>
    <dgm:cxn modelId="{14926335-468E-449B-A449-826F13A0BE6F}" type="presOf" srcId="{E2BE457D-80E6-4D09-B556-4A8E05F2B129}" destId="{0DACBFA9-2774-4A8A-86DD-A1EBA2C4EB58}" srcOrd="1" destOrd="0" presId="urn:microsoft.com/office/officeart/2005/8/layout/lProcess2"/>
    <dgm:cxn modelId="{4B1BEC8F-604B-4D41-A5C3-5611A9420942}" type="presOf" srcId="{FFB65940-942F-4D3A-983F-00C822128FBE}" destId="{CFD37B00-AC37-4D40-8095-2E14D2B93F38}" srcOrd="0" destOrd="0" presId="urn:microsoft.com/office/officeart/2005/8/layout/lProcess2"/>
    <dgm:cxn modelId="{D35D72D9-EEDA-4176-97D1-2C47B75A518E}" srcId="{325DF60E-F6E8-4105-8DBA-1E5CE303E3A9}" destId="{B21294BD-A214-4CF5-8187-74C4F79C6C0D}" srcOrd="1" destOrd="0" parTransId="{91B58513-34BD-42E1-BB81-2FC0E7450806}" sibTransId="{61A4CA23-0515-462A-A154-B0F52A935ADE}"/>
    <dgm:cxn modelId="{1056CDFE-1A8C-4AA8-8335-B2F2ADA525BE}" type="presOf" srcId="{5F6B2061-9AE5-4830-984E-E28A71D852C5}" destId="{5E4942D9-7E2B-4738-A26F-3C8D675F574F}" srcOrd="0" destOrd="0" presId="urn:microsoft.com/office/officeart/2005/8/layout/lProcess2"/>
    <dgm:cxn modelId="{E1570DE1-344E-4B29-9D13-84808146C965}" type="presOf" srcId="{11B3ABF4-DBE1-4980-AEB9-4077B7DC945B}" destId="{FA2B4EDB-548F-4E60-B462-E5A88D36F314}" srcOrd="0" destOrd="0" presId="urn:microsoft.com/office/officeart/2005/8/layout/lProcess2"/>
    <dgm:cxn modelId="{017B17C5-80F0-482B-AEEA-DEC8CDDD880F}" type="presOf" srcId="{11B3ABF4-DBE1-4980-AEB9-4077B7DC945B}" destId="{2C9F5C44-8B7B-4877-9CB6-472D131BD73B}" srcOrd="1" destOrd="0" presId="urn:microsoft.com/office/officeart/2005/8/layout/lProcess2"/>
    <dgm:cxn modelId="{0FFD937C-1EC3-4BE3-973F-5F414BBDFDEE}" srcId="{B21294BD-A214-4CF5-8187-74C4F79C6C0D}" destId="{5F6B2061-9AE5-4830-984E-E28A71D852C5}" srcOrd="0" destOrd="0" parTransId="{251F7931-58D6-4588-BC07-67288E638DDD}" sibTransId="{13451485-0932-4B40-AA0B-B67A264DB90B}"/>
    <dgm:cxn modelId="{9B00B7A2-3F1B-4220-8BB3-AFB7E2B4701B}" type="presOf" srcId="{325DF60E-F6E8-4105-8DBA-1E5CE303E3A9}" destId="{91BF6A2D-BA7B-43C1-8526-A6A45274B3F5}" srcOrd="0" destOrd="0" presId="urn:microsoft.com/office/officeart/2005/8/layout/lProcess2"/>
    <dgm:cxn modelId="{0D50E6AF-3884-4284-8B2E-A26D586C8DF5}" type="presOf" srcId="{1537FAC7-A6FD-41FC-A716-7CFC65237E3B}" destId="{965FC3F7-23B5-4F43-95F2-05D87AF67CCB}" srcOrd="1" destOrd="0" presId="urn:microsoft.com/office/officeart/2005/8/layout/lProcess2"/>
    <dgm:cxn modelId="{DCBC840C-7A25-43AF-8EE4-C0614581BDEF}" srcId="{325DF60E-F6E8-4105-8DBA-1E5CE303E3A9}" destId="{1537FAC7-A6FD-41FC-A716-7CFC65237E3B}" srcOrd="2" destOrd="0" parTransId="{47DE1E41-F4A4-4E4B-8546-5C6CCF3E1C52}" sibTransId="{20A432F8-A1F0-4E59-8DD2-4973F91AB338}"/>
    <dgm:cxn modelId="{C11DAB66-90C7-45E7-934F-F2266FFE90CA}" srcId="{11B3ABF4-DBE1-4980-AEB9-4077B7DC945B}" destId="{9F1D73F3-CFD1-48D1-8B9E-87579AC5ACDE}" srcOrd="0" destOrd="0" parTransId="{0BAEB73B-3FC2-4B59-8566-C5792800DBDC}" sibTransId="{F63E49FC-1AEF-4BF8-A134-D8B78814FFF2}"/>
    <dgm:cxn modelId="{EBEF364F-8138-4D9A-86C2-6F831321B12C}" type="presOf" srcId="{E2BE457D-80E6-4D09-B556-4A8E05F2B129}" destId="{08747D4E-45AB-4FE5-98F2-59D46EEDB5A4}" srcOrd="0" destOrd="0" presId="urn:microsoft.com/office/officeart/2005/8/layout/lProcess2"/>
    <dgm:cxn modelId="{4EDEEDD1-B2FF-4151-9EEE-DEE5782EB0D0}" type="presParOf" srcId="{91BF6A2D-BA7B-43C1-8526-A6A45274B3F5}" destId="{B7E961D5-E17C-41D9-BB8A-50230B0F0260}" srcOrd="0" destOrd="0" presId="urn:microsoft.com/office/officeart/2005/8/layout/lProcess2"/>
    <dgm:cxn modelId="{B90F4019-F0E6-48C4-A5A2-2854500866B7}" type="presParOf" srcId="{B7E961D5-E17C-41D9-BB8A-50230B0F0260}" destId="{08747D4E-45AB-4FE5-98F2-59D46EEDB5A4}" srcOrd="0" destOrd="0" presId="urn:microsoft.com/office/officeart/2005/8/layout/lProcess2"/>
    <dgm:cxn modelId="{BA1081EA-66F1-4B39-90DA-DBF1CA2D7EE4}" type="presParOf" srcId="{B7E961D5-E17C-41D9-BB8A-50230B0F0260}" destId="{0DACBFA9-2774-4A8A-86DD-A1EBA2C4EB58}" srcOrd="1" destOrd="0" presId="urn:microsoft.com/office/officeart/2005/8/layout/lProcess2"/>
    <dgm:cxn modelId="{1330B28F-F2DA-445B-A9C5-212186FB7581}" type="presParOf" srcId="{B7E961D5-E17C-41D9-BB8A-50230B0F0260}" destId="{C9D86878-EDBA-4012-8B5A-5FB89E0FB9AB}" srcOrd="2" destOrd="0" presId="urn:microsoft.com/office/officeart/2005/8/layout/lProcess2"/>
    <dgm:cxn modelId="{B4C0791D-5A86-4077-8188-A818F58C765C}" type="presParOf" srcId="{C9D86878-EDBA-4012-8B5A-5FB89E0FB9AB}" destId="{0B08EDEA-53A8-425E-ABC5-16F26C7BE5C6}" srcOrd="0" destOrd="0" presId="urn:microsoft.com/office/officeart/2005/8/layout/lProcess2"/>
    <dgm:cxn modelId="{B6E65CA3-562E-4C5F-A08E-AA26383C046B}" type="presParOf" srcId="{0B08EDEA-53A8-425E-ABC5-16F26C7BE5C6}" destId="{CFD37B00-AC37-4D40-8095-2E14D2B93F38}" srcOrd="0" destOrd="0" presId="urn:microsoft.com/office/officeart/2005/8/layout/lProcess2"/>
    <dgm:cxn modelId="{BDABD75B-C35A-4B42-A2E1-CCF05A5B68BC}" type="presParOf" srcId="{91BF6A2D-BA7B-43C1-8526-A6A45274B3F5}" destId="{6371F2EA-A0D6-4084-B9AB-AFAAB1245910}" srcOrd="1" destOrd="0" presId="urn:microsoft.com/office/officeart/2005/8/layout/lProcess2"/>
    <dgm:cxn modelId="{A17E8AF7-706C-4599-959C-F98FBCEFF8C6}" type="presParOf" srcId="{91BF6A2D-BA7B-43C1-8526-A6A45274B3F5}" destId="{FED7F42D-B0A7-41DB-9685-BB0FE3D6C9C6}" srcOrd="2" destOrd="0" presId="urn:microsoft.com/office/officeart/2005/8/layout/lProcess2"/>
    <dgm:cxn modelId="{1DBD57A6-20CA-4705-B227-92EC39A8DCF7}" type="presParOf" srcId="{FED7F42D-B0A7-41DB-9685-BB0FE3D6C9C6}" destId="{42021C23-8CFC-41A1-A6C6-59E4406AE888}" srcOrd="0" destOrd="0" presId="urn:microsoft.com/office/officeart/2005/8/layout/lProcess2"/>
    <dgm:cxn modelId="{C10E3EB6-776C-466E-A2C0-D802E0341754}" type="presParOf" srcId="{FED7F42D-B0A7-41DB-9685-BB0FE3D6C9C6}" destId="{0FED62D2-E380-4638-B9D5-61A802481991}" srcOrd="1" destOrd="0" presId="urn:microsoft.com/office/officeart/2005/8/layout/lProcess2"/>
    <dgm:cxn modelId="{83BE7C37-78F4-4019-8005-00194F9A4D3B}" type="presParOf" srcId="{FED7F42D-B0A7-41DB-9685-BB0FE3D6C9C6}" destId="{81D0BDBA-D3D8-490A-B8E0-4BEFC51B434C}" srcOrd="2" destOrd="0" presId="urn:microsoft.com/office/officeart/2005/8/layout/lProcess2"/>
    <dgm:cxn modelId="{B9018E60-531D-4B39-BE00-68E91726D07A}" type="presParOf" srcId="{81D0BDBA-D3D8-490A-B8E0-4BEFC51B434C}" destId="{6AE95820-F1CF-47B4-AF4A-F0B9C5E1EC78}" srcOrd="0" destOrd="0" presId="urn:microsoft.com/office/officeart/2005/8/layout/lProcess2"/>
    <dgm:cxn modelId="{376A3FEA-A5AB-4C66-B59B-749F7E9EE8C9}" type="presParOf" srcId="{6AE95820-F1CF-47B4-AF4A-F0B9C5E1EC78}" destId="{5E4942D9-7E2B-4738-A26F-3C8D675F574F}" srcOrd="0" destOrd="0" presId="urn:microsoft.com/office/officeart/2005/8/layout/lProcess2"/>
    <dgm:cxn modelId="{94589E5C-73D2-4B67-9B85-F50CB7EE6506}" type="presParOf" srcId="{91BF6A2D-BA7B-43C1-8526-A6A45274B3F5}" destId="{2430B637-AE03-4FE0-819E-9D4B3FC57347}" srcOrd="3" destOrd="0" presId="urn:microsoft.com/office/officeart/2005/8/layout/lProcess2"/>
    <dgm:cxn modelId="{BBDC68D4-FD98-4A5E-B933-C017E543979A}" type="presParOf" srcId="{91BF6A2D-BA7B-43C1-8526-A6A45274B3F5}" destId="{F83ED8D0-68E9-47C3-9848-E76F4316B4CD}" srcOrd="4" destOrd="0" presId="urn:microsoft.com/office/officeart/2005/8/layout/lProcess2"/>
    <dgm:cxn modelId="{217E044C-9EF3-4F82-93BE-DCCA202D53CF}" type="presParOf" srcId="{F83ED8D0-68E9-47C3-9848-E76F4316B4CD}" destId="{D9B767EF-431A-4F16-80C8-204BA25D282A}" srcOrd="0" destOrd="0" presId="urn:microsoft.com/office/officeart/2005/8/layout/lProcess2"/>
    <dgm:cxn modelId="{00AD2FAB-DFEE-4187-BF6E-18B008BBFE38}" type="presParOf" srcId="{F83ED8D0-68E9-47C3-9848-E76F4316B4CD}" destId="{965FC3F7-23B5-4F43-95F2-05D87AF67CCB}" srcOrd="1" destOrd="0" presId="urn:microsoft.com/office/officeart/2005/8/layout/lProcess2"/>
    <dgm:cxn modelId="{A47924C8-A37F-4383-B566-B47D8B79A819}" type="presParOf" srcId="{F83ED8D0-68E9-47C3-9848-E76F4316B4CD}" destId="{5726F9EE-5CCF-4DE1-8A66-402D020DF7EA}" srcOrd="2" destOrd="0" presId="urn:microsoft.com/office/officeart/2005/8/layout/lProcess2"/>
    <dgm:cxn modelId="{BC39E7D9-55C4-4782-B58E-47C05F13A3A3}" type="presParOf" srcId="{5726F9EE-5CCF-4DE1-8A66-402D020DF7EA}" destId="{8130D5A1-3751-4FD7-B323-8AD4F37A218F}" srcOrd="0" destOrd="0" presId="urn:microsoft.com/office/officeart/2005/8/layout/lProcess2"/>
    <dgm:cxn modelId="{3FDD12F8-AD61-47CF-865F-7B5B370CC059}" type="presParOf" srcId="{8130D5A1-3751-4FD7-B323-8AD4F37A218F}" destId="{FC5A451F-23C0-4A83-84F1-F0474A313E80}" srcOrd="0" destOrd="0" presId="urn:microsoft.com/office/officeart/2005/8/layout/lProcess2"/>
    <dgm:cxn modelId="{E13AB435-248C-49EC-9200-66882F2675AD}" type="presParOf" srcId="{91BF6A2D-BA7B-43C1-8526-A6A45274B3F5}" destId="{C969F279-66B2-4C37-A4A3-F7C03F0691AB}" srcOrd="5" destOrd="0" presId="urn:microsoft.com/office/officeart/2005/8/layout/lProcess2"/>
    <dgm:cxn modelId="{402DDA38-6DF7-4FFD-8D6E-A642E77EBF7D}" type="presParOf" srcId="{91BF6A2D-BA7B-43C1-8526-A6A45274B3F5}" destId="{D9F17FF0-5DB0-4778-82BC-6DC8175F137A}" srcOrd="6" destOrd="0" presId="urn:microsoft.com/office/officeart/2005/8/layout/lProcess2"/>
    <dgm:cxn modelId="{C04AD6C4-0AC0-4A79-A4FC-D90FDF007EE1}" type="presParOf" srcId="{D9F17FF0-5DB0-4778-82BC-6DC8175F137A}" destId="{FA2B4EDB-548F-4E60-B462-E5A88D36F314}" srcOrd="0" destOrd="0" presId="urn:microsoft.com/office/officeart/2005/8/layout/lProcess2"/>
    <dgm:cxn modelId="{74B1044A-7B53-4C12-81DE-E59109BCB3B9}" type="presParOf" srcId="{D9F17FF0-5DB0-4778-82BC-6DC8175F137A}" destId="{2C9F5C44-8B7B-4877-9CB6-472D131BD73B}" srcOrd="1" destOrd="0" presId="urn:microsoft.com/office/officeart/2005/8/layout/lProcess2"/>
    <dgm:cxn modelId="{86CB4C65-3CAB-4B66-B3C7-278AD8E7CA63}" type="presParOf" srcId="{D9F17FF0-5DB0-4778-82BC-6DC8175F137A}" destId="{15543619-B721-4125-B58A-C0BDF127252F}" srcOrd="2" destOrd="0" presId="urn:microsoft.com/office/officeart/2005/8/layout/lProcess2"/>
    <dgm:cxn modelId="{581699F3-6D76-453E-9716-CE21706E4F51}" type="presParOf" srcId="{15543619-B721-4125-B58A-C0BDF127252F}" destId="{E2254EF3-F259-4209-9D61-9FE57563FF83}" srcOrd="0" destOrd="0" presId="urn:microsoft.com/office/officeart/2005/8/layout/lProcess2"/>
    <dgm:cxn modelId="{EAD60C9C-05E1-42B2-97F9-E3F31C5C5694}" type="presParOf" srcId="{E2254EF3-F259-4209-9D61-9FE57563FF83}" destId="{1146F907-EC6E-430E-9233-3E51AAFB70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DF60E-F6E8-4105-8DBA-1E5CE303E3A9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2BE457D-80E6-4D09-B556-4A8E05F2B129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100</a:t>
          </a:r>
        </a:p>
      </dgm:t>
    </dgm:pt>
    <dgm:pt modelId="{1A139F88-1142-485E-85DE-A10DB160FC3B}" type="parTrans" cxnId="{833B83E2-FB5F-464B-81DA-6E3694722385}">
      <dgm:prSet/>
      <dgm:spPr/>
      <dgm:t>
        <a:bodyPr/>
        <a:lstStyle/>
        <a:p>
          <a:endParaRPr lang="es-ES"/>
        </a:p>
      </dgm:t>
    </dgm:pt>
    <dgm:pt modelId="{CBCA82AD-81C8-4145-A691-F238617872BE}" type="sibTrans" cxnId="{833B83E2-FB5F-464B-81DA-6E3694722385}">
      <dgm:prSet/>
      <dgm:spPr/>
      <dgm:t>
        <a:bodyPr/>
        <a:lstStyle/>
        <a:p>
          <a:endParaRPr lang="es-ES"/>
        </a:p>
      </dgm:t>
    </dgm:pt>
    <dgm:pt modelId="{FFB65940-942F-4D3A-983F-00C822128FB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61EF7FFA-0C5D-4B08-8761-4B3349F0B2FB}" type="parTrans" cxnId="{02F23054-61DB-4A9B-9FED-E4244C487B90}">
      <dgm:prSet/>
      <dgm:spPr/>
      <dgm:t>
        <a:bodyPr/>
        <a:lstStyle/>
        <a:p>
          <a:endParaRPr lang="es-ES"/>
        </a:p>
      </dgm:t>
    </dgm:pt>
    <dgm:pt modelId="{50A92DFB-51C5-4D34-A324-E9E43DE70F12}" type="sibTrans" cxnId="{02F23054-61DB-4A9B-9FED-E4244C487B90}">
      <dgm:prSet/>
      <dgm:spPr/>
      <dgm:t>
        <a:bodyPr/>
        <a:lstStyle/>
        <a:p>
          <a:endParaRPr lang="es-ES"/>
        </a:p>
      </dgm:t>
    </dgm:pt>
    <dgm:pt modelId="{1537FAC7-A6FD-41FC-A716-7CFC65237E3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60</a:t>
          </a:r>
        </a:p>
      </dgm:t>
    </dgm:pt>
    <dgm:pt modelId="{47DE1E41-F4A4-4E4B-8546-5C6CCF3E1C52}" type="parTrans" cxnId="{DCBC840C-7A25-43AF-8EE4-C0614581BDEF}">
      <dgm:prSet/>
      <dgm:spPr/>
      <dgm:t>
        <a:bodyPr/>
        <a:lstStyle/>
        <a:p>
          <a:endParaRPr lang="es-ES"/>
        </a:p>
      </dgm:t>
    </dgm:pt>
    <dgm:pt modelId="{20A432F8-A1F0-4E59-8DD2-4973F91AB338}" type="sibTrans" cxnId="{DCBC840C-7A25-43AF-8EE4-C0614581BDEF}">
      <dgm:prSet/>
      <dgm:spPr/>
      <dgm:t>
        <a:bodyPr/>
        <a:lstStyle/>
        <a:p>
          <a:endParaRPr lang="es-ES"/>
        </a:p>
      </dgm:t>
    </dgm:pt>
    <dgm:pt modelId="{624E22E8-CF64-4063-8C5B-4F319EC0D13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B5F36944-7C16-4A8C-A2A3-2BACE4047848}" type="parTrans" cxnId="{FE4CC85E-3AF0-462C-8B6A-B07AD8ABE212}">
      <dgm:prSet/>
      <dgm:spPr/>
      <dgm:t>
        <a:bodyPr/>
        <a:lstStyle/>
        <a:p>
          <a:endParaRPr lang="es-ES"/>
        </a:p>
      </dgm:t>
    </dgm:pt>
    <dgm:pt modelId="{15AE389C-9D75-48EB-8328-BEEC7A1A8E94}" type="sibTrans" cxnId="{FE4CC85E-3AF0-462C-8B6A-B07AD8ABE212}">
      <dgm:prSet/>
      <dgm:spPr/>
      <dgm:t>
        <a:bodyPr/>
        <a:lstStyle/>
        <a:p>
          <a:endParaRPr lang="es-ES"/>
        </a:p>
      </dgm:t>
    </dgm:pt>
    <dgm:pt modelId="{11B3ABF4-DBE1-4980-AEB9-4077B7DC945B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50</a:t>
          </a:r>
        </a:p>
      </dgm:t>
    </dgm:pt>
    <dgm:pt modelId="{D4C8C74C-F6EF-4909-8BE5-6CB941060A62}" type="parTrans" cxnId="{C5EB9EF9-E42E-473C-B704-318B68F5F067}">
      <dgm:prSet/>
      <dgm:spPr/>
      <dgm:t>
        <a:bodyPr/>
        <a:lstStyle/>
        <a:p>
          <a:endParaRPr lang="es-ES"/>
        </a:p>
      </dgm:t>
    </dgm:pt>
    <dgm:pt modelId="{27E0EE2F-8E82-4A06-A81B-B179D691896C}" type="sibTrans" cxnId="{C5EB9EF9-E42E-473C-B704-318B68F5F067}">
      <dgm:prSet/>
      <dgm:spPr/>
      <dgm:t>
        <a:bodyPr/>
        <a:lstStyle/>
        <a:p>
          <a:endParaRPr lang="es-ES"/>
        </a:p>
      </dgm:t>
    </dgm:pt>
    <dgm:pt modelId="{9F1D73F3-CFD1-48D1-8B9E-87579AC5ACDE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0BAEB73B-3FC2-4B59-8566-C5792800DBDC}" type="parTrans" cxnId="{C11DAB66-90C7-45E7-934F-F2266FFE90CA}">
      <dgm:prSet/>
      <dgm:spPr/>
      <dgm:t>
        <a:bodyPr/>
        <a:lstStyle/>
        <a:p>
          <a:endParaRPr lang="es-ES"/>
        </a:p>
      </dgm:t>
    </dgm:pt>
    <dgm:pt modelId="{F63E49FC-1AEF-4BF8-A134-D8B78814FFF2}" type="sibTrans" cxnId="{C11DAB66-90C7-45E7-934F-F2266FFE90CA}">
      <dgm:prSet/>
      <dgm:spPr/>
      <dgm:t>
        <a:bodyPr/>
        <a:lstStyle/>
        <a:p>
          <a:endParaRPr lang="es-ES"/>
        </a:p>
      </dgm:t>
    </dgm:pt>
    <dgm:pt modelId="{B21294BD-A214-4CF5-8187-74C4F79C6C0D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80</a:t>
          </a:r>
        </a:p>
      </dgm:t>
    </dgm:pt>
    <dgm:pt modelId="{91B58513-34BD-42E1-BB81-2FC0E7450806}" type="parTrans" cxnId="{D35D72D9-EEDA-4176-97D1-2C47B75A518E}">
      <dgm:prSet/>
      <dgm:spPr/>
      <dgm:t>
        <a:bodyPr/>
        <a:lstStyle/>
        <a:p>
          <a:endParaRPr lang="es-ES"/>
        </a:p>
      </dgm:t>
    </dgm:pt>
    <dgm:pt modelId="{61A4CA23-0515-462A-A154-B0F52A935ADE}" type="sibTrans" cxnId="{D35D72D9-EEDA-4176-97D1-2C47B75A518E}">
      <dgm:prSet/>
      <dgm:spPr/>
      <dgm:t>
        <a:bodyPr/>
        <a:lstStyle/>
        <a:p>
          <a:endParaRPr lang="es-ES"/>
        </a:p>
      </dgm:t>
    </dgm:pt>
    <dgm:pt modelId="{5F6B2061-9AE5-4830-984E-E28A71D852C5}">
      <dgm:prSet/>
      <dgm:spPr/>
      <dgm:t>
        <a:bodyPr/>
        <a:lstStyle/>
        <a:p>
          <a:endParaRPr lang="es-ES" dirty="0"/>
        </a:p>
      </dgm:t>
    </dgm:pt>
    <dgm:pt modelId="{251F7931-58D6-4588-BC07-67288E638DDD}" type="parTrans" cxnId="{0FFD937C-1EC3-4BE3-973F-5F414BBDFDEE}">
      <dgm:prSet/>
      <dgm:spPr/>
      <dgm:t>
        <a:bodyPr/>
        <a:lstStyle/>
        <a:p>
          <a:endParaRPr lang="es-ES"/>
        </a:p>
      </dgm:t>
    </dgm:pt>
    <dgm:pt modelId="{13451485-0932-4B40-AA0B-B67A264DB90B}" type="sibTrans" cxnId="{0FFD937C-1EC3-4BE3-973F-5F414BBDFDEE}">
      <dgm:prSet/>
      <dgm:spPr/>
      <dgm:t>
        <a:bodyPr/>
        <a:lstStyle/>
        <a:p>
          <a:endParaRPr lang="es-ES"/>
        </a:p>
      </dgm:t>
    </dgm:pt>
    <dgm:pt modelId="{91BF6A2D-BA7B-43C1-8526-A6A45274B3F5}" type="pres">
      <dgm:prSet presAssocID="{325DF60E-F6E8-4105-8DBA-1E5CE303E3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961D5-E17C-41D9-BB8A-50230B0F0260}" type="pres">
      <dgm:prSet presAssocID="{E2BE457D-80E6-4D09-B556-4A8E05F2B129}" presName="compNode" presStyleCnt="0"/>
      <dgm:spPr/>
    </dgm:pt>
    <dgm:pt modelId="{08747D4E-45AB-4FE5-98F2-59D46EEDB5A4}" type="pres">
      <dgm:prSet presAssocID="{E2BE457D-80E6-4D09-B556-4A8E05F2B129}" presName="aNode" presStyleLbl="bgShp" presStyleIdx="0" presStyleCnt="4"/>
      <dgm:spPr/>
      <dgm:t>
        <a:bodyPr/>
        <a:lstStyle/>
        <a:p>
          <a:endParaRPr lang="es-MX"/>
        </a:p>
      </dgm:t>
    </dgm:pt>
    <dgm:pt modelId="{0DACBFA9-2774-4A8A-86DD-A1EBA2C4EB58}" type="pres">
      <dgm:prSet presAssocID="{E2BE457D-80E6-4D09-B556-4A8E05F2B129}" presName="textNode" presStyleLbl="bgShp" presStyleIdx="0" presStyleCnt="4"/>
      <dgm:spPr/>
      <dgm:t>
        <a:bodyPr/>
        <a:lstStyle/>
        <a:p>
          <a:endParaRPr lang="es-MX"/>
        </a:p>
      </dgm:t>
    </dgm:pt>
    <dgm:pt modelId="{C9D86878-EDBA-4012-8B5A-5FB89E0FB9AB}" type="pres">
      <dgm:prSet presAssocID="{E2BE457D-80E6-4D09-B556-4A8E05F2B129}" presName="compChildNode" presStyleCnt="0"/>
      <dgm:spPr/>
    </dgm:pt>
    <dgm:pt modelId="{0B08EDEA-53A8-425E-ABC5-16F26C7BE5C6}" type="pres">
      <dgm:prSet presAssocID="{E2BE457D-80E6-4D09-B556-4A8E05F2B129}" presName="theInnerList" presStyleCnt="0"/>
      <dgm:spPr/>
    </dgm:pt>
    <dgm:pt modelId="{CFD37B00-AC37-4D40-8095-2E14D2B93F38}" type="pres">
      <dgm:prSet presAssocID="{FFB65940-942F-4D3A-983F-00C822128FB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71F2EA-A0D6-4084-B9AB-AFAAB1245910}" type="pres">
      <dgm:prSet presAssocID="{E2BE457D-80E6-4D09-B556-4A8E05F2B129}" presName="aSpace" presStyleCnt="0"/>
      <dgm:spPr/>
    </dgm:pt>
    <dgm:pt modelId="{FED7F42D-B0A7-41DB-9685-BB0FE3D6C9C6}" type="pres">
      <dgm:prSet presAssocID="{B21294BD-A214-4CF5-8187-74C4F79C6C0D}" presName="compNode" presStyleCnt="0"/>
      <dgm:spPr/>
    </dgm:pt>
    <dgm:pt modelId="{42021C23-8CFC-41A1-A6C6-59E4406AE888}" type="pres">
      <dgm:prSet presAssocID="{B21294BD-A214-4CF5-8187-74C4F79C6C0D}" presName="aNode" presStyleLbl="bgShp" presStyleIdx="1" presStyleCnt="4"/>
      <dgm:spPr/>
      <dgm:t>
        <a:bodyPr/>
        <a:lstStyle/>
        <a:p>
          <a:endParaRPr lang="es-MX"/>
        </a:p>
      </dgm:t>
    </dgm:pt>
    <dgm:pt modelId="{0FED62D2-E380-4638-B9D5-61A802481991}" type="pres">
      <dgm:prSet presAssocID="{B21294BD-A214-4CF5-8187-74C4F79C6C0D}" presName="textNode" presStyleLbl="bgShp" presStyleIdx="1" presStyleCnt="4"/>
      <dgm:spPr/>
      <dgm:t>
        <a:bodyPr/>
        <a:lstStyle/>
        <a:p>
          <a:endParaRPr lang="es-MX"/>
        </a:p>
      </dgm:t>
    </dgm:pt>
    <dgm:pt modelId="{81D0BDBA-D3D8-490A-B8E0-4BEFC51B434C}" type="pres">
      <dgm:prSet presAssocID="{B21294BD-A214-4CF5-8187-74C4F79C6C0D}" presName="compChildNode" presStyleCnt="0"/>
      <dgm:spPr/>
    </dgm:pt>
    <dgm:pt modelId="{6AE95820-F1CF-47B4-AF4A-F0B9C5E1EC78}" type="pres">
      <dgm:prSet presAssocID="{B21294BD-A214-4CF5-8187-74C4F79C6C0D}" presName="theInnerList" presStyleCnt="0"/>
      <dgm:spPr/>
    </dgm:pt>
    <dgm:pt modelId="{5E4942D9-7E2B-4738-A26F-3C8D675F574F}" type="pres">
      <dgm:prSet presAssocID="{5F6B2061-9AE5-4830-984E-E28A71D852C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30B637-AE03-4FE0-819E-9D4B3FC57347}" type="pres">
      <dgm:prSet presAssocID="{B21294BD-A214-4CF5-8187-74C4F79C6C0D}" presName="aSpace" presStyleCnt="0"/>
      <dgm:spPr/>
    </dgm:pt>
    <dgm:pt modelId="{F83ED8D0-68E9-47C3-9848-E76F4316B4CD}" type="pres">
      <dgm:prSet presAssocID="{1537FAC7-A6FD-41FC-A716-7CFC65237E3B}" presName="compNode" presStyleCnt="0"/>
      <dgm:spPr/>
    </dgm:pt>
    <dgm:pt modelId="{D9B767EF-431A-4F16-80C8-204BA25D282A}" type="pres">
      <dgm:prSet presAssocID="{1537FAC7-A6FD-41FC-A716-7CFC65237E3B}" presName="aNode" presStyleLbl="bgShp" presStyleIdx="2" presStyleCnt="4"/>
      <dgm:spPr/>
      <dgm:t>
        <a:bodyPr/>
        <a:lstStyle/>
        <a:p>
          <a:endParaRPr lang="es-MX"/>
        </a:p>
      </dgm:t>
    </dgm:pt>
    <dgm:pt modelId="{965FC3F7-23B5-4F43-95F2-05D87AF67CCB}" type="pres">
      <dgm:prSet presAssocID="{1537FAC7-A6FD-41FC-A716-7CFC65237E3B}" presName="textNode" presStyleLbl="bgShp" presStyleIdx="2" presStyleCnt="4"/>
      <dgm:spPr/>
      <dgm:t>
        <a:bodyPr/>
        <a:lstStyle/>
        <a:p>
          <a:endParaRPr lang="es-MX"/>
        </a:p>
      </dgm:t>
    </dgm:pt>
    <dgm:pt modelId="{5726F9EE-5CCF-4DE1-8A66-402D020DF7EA}" type="pres">
      <dgm:prSet presAssocID="{1537FAC7-A6FD-41FC-A716-7CFC65237E3B}" presName="compChildNode" presStyleCnt="0"/>
      <dgm:spPr/>
    </dgm:pt>
    <dgm:pt modelId="{8130D5A1-3751-4FD7-B323-8AD4F37A218F}" type="pres">
      <dgm:prSet presAssocID="{1537FAC7-A6FD-41FC-A716-7CFC65237E3B}" presName="theInnerList" presStyleCnt="0"/>
      <dgm:spPr/>
    </dgm:pt>
    <dgm:pt modelId="{FC5A451F-23C0-4A83-84F1-F0474A313E80}" type="pres">
      <dgm:prSet presAssocID="{624E22E8-CF64-4063-8C5B-4F319EC0D13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9F279-66B2-4C37-A4A3-F7C03F0691AB}" type="pres">
      <dgm:prSet presAssocID="{1537FAC7-A6FD-41FC-A716-7CFC65237E3B}" presName="aSpace" presStyleCnt="0"/>
      <dgm:spPr/>
    </dgm:pt>
    <dgm:pt modelId="{D9F17FF0-5DB0-4778-82BC-6DC8175F137A}" type="pres">
      <dgm:prSet presAssocID="{11B3ABF4-DBE1-4980-AEB9-4077B7DC945B}" presName="compNode" presStyleCnt="0"/>
      <dgm:spPr/>
    </dgm:pt>
    <dgm:pt modelId="{FA2B4EDB-548F-4E60-B462-E5A88D36F314}" type="pres">
      <dgm:prSet presAssocID="{11B3ABF4-DBE1-4980-AEB9-4077B7DC945B}" presName="aNode" presStyleLbl="bgShp" presStyleIdx="3" presStyleCnt="4"/>
      <dgm:spPr/>
      <dgm:t>
        <a:bodyPr/>
        <a:lstStyle/>
        <a:p>
          <a:endParaRPr lang="es-MX"/>
        </a:p>
      </dgm:t>
    </dgm:pt>
    <dgm:pt modelId="{2C9F5C44-8B7B-4877-9CB6-472D131BD73B}" type="pres">
      <dgm:prSet presAssocID="{11B3ABF4-DBE1-4980-AEB9-4077B7DC945B}" presName="textNode" presStyleLbl="bgShp" presStyleIdx="3" presStyleCnt="4"/>
      <dgm:spPr/>
      <dgm:t>
        <a:bodyPr/>
        <a:lstStyle/>
        <a:p>
          <a:endParaRPr lang="es-MX"/>
        </a:p>
      </dgm:t>
    </dgm:pt>
    <dgm:pt modelId="{15543619-B721-4125-B58A-C0BDF127252F}" type="pres">
      <dgm:prSet presAssocID="{11B3ABF4-DBE1-4980-AEB9-4077B7DC945B}" presName="compChildNode" presStyleCnt="0"/>
      <dgm:spPr/>
    </dgm:pt>
    <dgm:pt modelId="{E2254EF3-F259-4209-9D61-9FE57563FF83}" type="pres">
      <dgm:prSet presAssocID="{11B3ABF4-DBE1-4980-AEB9-4077B7DC945B}" presName="theInnerList" presStyleCnt="0"/>
      <dgm:spPr/>
    </dgm:pt>
    <dgm:pt modelId="{1146F907-EC6E-430E-9233-3E51AAFB70A9}" type="pres">
      <dgm:prSet presAssocID="{9F1D73F3-CFD1-48D1-8B9E-87579AC5ACD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33B83E2-FB5F-464B-81DA-6E3694722385}" srcId="{325DF60E-F6E8-4105-8DBA-1E5CE303E3A9}" destId="{E2BE457D-80E6-4D09-B556-4A8E05F2B129}" srcOrd="0" destOrd="0" parTransId="{1A139F88-1142-485E-85DE-A10DB160FC3B}" sibTransId="{CBCA82AD-81C8-4145-A691-F238617872BE}"/>
    <dgm:cxn modelId="{C5EB9EF9-E42E-473C-B704-318B68F5F067}" srcId="{325DF60E-F6E8-4105-8DBA-1E5CE303E3A9}" destId="{11B3ABF4-DBE1-4980-AEB9-4077B7DC945B}" srcOrd="3" destOrd="0" parTransId="{D4C8C74C-F6EF-4909-8BE5-6CB941060A62}" sibTransId="{27E0EE2F-8E82-4A06-A81B-B179D691896C}"/>
    <dgm:cxn modelId="{02F23054-61DB-4A9B-9FED-E4244C487B90}" srcId="{E2BE457D-80E6-4D09-B556-4A8E05F2B129}" destId="{FFB65940-942F-4D3A-983F-00C822128FBE}" srcOrd="0" destOrd="0" parTransId="{61EF7FFA-0C5D-4B08-8761-4B3349F0B2FB}" sibTransId="{50A92DFB-51C5-4D34-A324-E9E43DE70F12}"/>
    <dgm:cxn modelId="{210949B7-CA93-4800-AAB8-225FC4DFC716}" type="presOf" srcId="{E2BE457D-80E6-4D09-B556-4A8E05F2B129}" destId="{08747D4E-45AB-4FE5-98F2-59D46EEDB5A4}" srcOrd="0" destOrd="0" presId="urn:microsoft.com/office/officeart/2005/8/layout/lProcess2"/>
    <dgm:cxn modelId="{FE4CC85E-3AF0-462C-8B6A-B07AD8ABE212}" srcId="{1537FAC7-A6FD-41FC-A716-7CFC65237E3B}" destId="{624E22E8-CF64-4063-8C5B-4F319EC0D13D}" srcOrd="0" destOrd="0" parTransId="{B5F36944-7C16-4A8C-A2A3-2BACE4047848}" sibTransId="{15AE389C-9D75-48EB-8328-BEEC7A1A8E94}"/>
    <dgm:cxn modelId="{4F38A86D-002A-4BE0-8C4E-145DF9BA8B8C}" type="presOf" srcId="{B21294BD-A214-4CF5-8187-74C4F79C6C0D}" destId="{42021C23-8CFC-41A1-A6C6-59E4406AE888}" srcOrd="0" destOrd="0" presId="urn:microsoft.com/office/officeart/2005/8/layout/lProcess2"/>
    <dgm:cxn modelId="{1FF9DA67-3567-4B27-92E3-832E3B79E946}" type="presOf" srcId="{E2BE457D-80E6-4D09-B556-4A8E05F2B129}" destId="{0DACBFA9-2774-4A8A-86DD-A1EBA2C4EB58}" srcOrd="1" destOrd="0" presId="urn:microsoft.com/office/officeart/2005/8/layout/lProcess2"/>
    <dgm:cxn modelId="{D35D72D9-EEDA-4176-97D1-2C47B75A518E}" srcId="{325DF60E-F6E8-4105-8DBA-1E5CE303E3A9}" destId="{B21294BD-A214-4CF5-8187-74C4F79C6C0D}" srcOrd="1" destOrd="0" parTransId="{91B58513-34BD-42E1-BB81-2FC0E7450806}" sibTransId="{61A4CA23-0515-462A-A154-B0F52A935ADE}"/>
    <dgm:cxn modelId="{615ADFF6-EE25-4D38-9715-6C2089F98EEB}" type="presOf" srcId="{1537FAC7-A6FD-41FC-A716-7CFC65237E3B}" destId="{965FC3F7-23B5-4F43-95F2-05D87AF67CCB}" srcOrd="1" destOrd="0" presId="urn:microsoft.com/office/officeart/2005/8/layout/lProcess2"/>
    <dgm:cxn modelId="{5DD2BEBD-63AA-4A95-9D8B-5C2DA3F542B9}" type="presOf" srcId="{9F1D73F3-CFD1-48D1-8B9E-87579AC5ACDE}" destId="{1146F907-EC6E-430E-9233-3E51AAFB70A9}" srcOrd="0" destOrd="0" presId="urn:microsoft.com/office/officeart/2005/8/layout/lProcess2"/>
    <dgm:cxn modelId="{5620716E-FDD9-46DB-AF2A-4986F47DCF68}" type="presOf" srcId="{624E22E8-CF64-4063-8C5B-4F319EC0D13D}" destId="{FC5A451F-23C0-4A83-84F1-F0474A313E80}" srcOrd="0" destOrd="0" presId="urn:microsoft.com/office/officeart/2005/8/layout/lProcess2"/>
    <dgm:cxn modelId="{407C802E-135F-46F4-A06A-96D472323EB6}" type="presOf" srcId="{11B3ABF4-DBE1-4980-AEB9-4077B7DC945B}" destId="{2C9F5C44-8B7B-4877-9CB6-472D131BD73B}" srcOrd="1" destOrd="0" presId="urn:microsoft.com/office/officeart/2005/8/layout/lProcess2"/>
    <dgm:cxn modelId="{0FFD937C-1EC3-4BE3-973F-5F414BBDFDEE}" srcId="{B21294BD-A214-4CF5-8187-74C4F79C6C0D}" destId="{5F6B2061-9AE5-4830-984E-E28A71D852C5}" srcOrd="0" destOrd="0" parTransId="{251F7931-58D6-4588-BC07-67288E638DDD}" sibTransId="{13451485-0932-4B40-AA0B-B67A264DB90B}"/>
    <dgm:cxn modelId="{91FE8CC5-7968-457F-8BBB-2DE723C7BCD1}" type="presOf" srcId="{325DF60E-F6E8-4105-8DBA-1E5CE303E3A9}" destId="{91BF6A2D-BA7B-43C1-8526-A6A45274B3F5}" srcOrd="0" destOrd="0" presId="urn:microsoft.com/office/officeart/2005/8/layout/lProcess2"/>
    <dgm:cxn modelId="{0F88CFAB-8306-42D1-BF16-A85009365203}" type="presOf" srcId="{FFB65940-942F-4D3A-983F-00C822128FBE}" destId="{CFD37B00-AC37-4D40-8095-2E14D2B93F38}" srcOrd="0" destOrd="0" presId="urn:microsoft.com/office/officeart/2005/8/layout/lProcess2"/>
    <dgm:cxn modelId="{DCBC840C-7A25-43AF-8EE4-C0614581BDEF}" srcId="{325DF60E-F6E8-4105-8DBA-1E5CE303E3A9}" destId="{1537FAC7-A6FD-41FC-A716-7CFC65237E3B}" srcOrd="2" destOrd="0" parTransId="{47DE1E41-F4A4-4E4B-8546-5C6CCF3E1C52}" sibTransId="{20A432F8-A1F0-4E59-8DD2-4973F91AB338}"/>
    <dgm:cxn modelId="{E7BC5E0E-86D8-490D-B7E7-C801D921028F}" type="presOf" srcId="{B21294BD-A214-4CF5-8187-74C4F79C6C0D}" destId="{0FED62D2-E380-4638-B9D5-61A802481991}" srcOrd="1" destOrd="0" presId="urn:microsoft.com/office/officeart/2005/8/layout/lProcess2"/>
    <dgm:cxn modelId="{254113EC-BA2F-4B34-A821-A0A816498764}" type="presOf" srcId="{1537FAC7-A6FD-41FC-A716-7CFC65237E3B}" destId="{D9B767EF-431A-4F16-80C8-204BA25D282A}" srcOrd="0" destOrd="0" presId="urn:microsoft.com/office/officeart/2005/8/layout/lProcess2"/>
    <dgm:cxn modelId="{C11DAB66-90C7-45E7-934F-F2266FFE90CA}" srcId="{11B3ABF4-DBE1-4980-AEB9-4077B7DC945B}" destId="{9F1D73F3-CFD1-48D1-8B9E-87579AC5ACDE}" srcOrd="0" destOrd="0" parTransId="{0BAEB73B-3FC2-4B59-8566-C5792800DBDC}" sibTransId="{F63E49FC-1AEF-4BF8-A134-D8B78814FFF2}"/>
    <dgm:cxn modelId="{ACF01498-DA04-4FFE-B46E-26CD778C7DA9}" type="presOf" srcId="{11B3ABF4-DBE1-4980-AEB9-4077B7DC945B}" destId="{FA2B4EDB-548F-4E60-B462-E5A88D36F314}" srcOrd="0" destOrd="0" presId="urn:microsoft.com/office/officeart/2005/8/layout/lProcess2"/>
    <dgm:cxn modelId="{6041DD87-A1E9-41D4-9180-088DDA3000E8}" type="presOf" srcId="{5F6B2061-9AE5-4830-984E-E28A71D852C5}" destId="{5E4942D9-7E2B-4738-A26F-3C8D675F574F}" srcOrd="0" destOrd="0" presId="urn:microsoft.com/office/officeart/2005/8/layout/lProcess2"/>
    <dgm:cxn modelId="{2A25CB48-3E4A-4E36-A604-A528EAC19E0C}" type="presParOf" srcId="{91BF6A2D-BA7B-43C1-8526-A6A45274B3F5}" destId="{B7E961D5-E17C-41D9-BB8A-50230B0F0260}" srcOrd="0" destOrd="0" presId="urn:microsoft.com/office/officeart/2005/8/layout/lProcess2"/>
    <dgm:cxn modelId="{19DF89BA-711D-4FB9-80A6-8E28CABD8039}" type="presParOf" srcId="{B7E961D5-E17C-41D9-BB8A-50230B0F0260}" destId="{08747D4E-45AB-4FE5-98F2-59D46EEDB5A4}" srcOrd="0" destOrd="0" presId="urn:microsoft.com/office/officeart/2005/8/layout/lProcess2"/>
    <dgm:cxn modelId="{31400CA5-6A4D-4AF6-A7CE-8D0211A43564}" type="presParOf" srcId="{B7E961D5-E17C-41D9-BB8A-50230B0F0260}" destId="{0DACBFA9-2774-4A8A-86DD-A1EBA2C4EB58}" srcOrd="1" destOrd="0" presId="urn:microsoft.com/office/officeart/2005/8/layout/lProcess2"/>
    <dgm:cxn modelId="{094AFEE1-A3DA-4AEF-B01C-11CA6B73342E}" type="presParOf" srcId="{B7E961D5-E17C-41D9-BB8A-50230B0F0260}" destId="{C9D86878-EDBA-4012-8B5A-5FB89E0FB9AB}" srcOrd="2" destOrd="0" presId="urn:microsoft.com/office/officeart/2005/8/layout/lProcess2"/>
    <dgm:cxn modelId="{46B3A57A-E7C2-48F9-8DD3-273B0AEAF5B6}" type="presParOf" srcId="{C9D86878-EDBA-4012-8B5A-5FB89E0FB9AB}" destId="{0B08EDEA-53A8-425E-ABC5-16F26C7BE5C6}" srcOrd="0" destOrd="0" presId="urn:microsoft.com/office/officeart/2005/8/layout/lProcess2"/>
    <dgm:cxn modelId="{27D28ED6-F1F0-4A5B-94C8-CA9B217A729D}" type="presParOf" srcId="{0B08EDEA-53A8-425E-ABC5-16F26C7BE5C6}" destId="{CFD37B00-AC37-4D40-8095-2E14D2B93F38}" srcOrd="0" destOrd="0" presId="urn:microsoft.com/office/officeart/2005/8/layout/lProcess2"/>
    <dgm:cxn modelId="{34442D76-1BF3-4E62-B0F4-BD24C9AE2A70}" type="presParOf" srcId="{91BF6A2D-BA7B-43C1-8526-A6A45274B3F5}" destId="{6371F2EA-A0D6-4084-B9AB-AFAAB1245910}" srcOrd="1" destOrd="0" presId="urn:microsoft.com/office/officeart/2005/8/layout/lProcess2"/>
    <dgm:cxn modelId="{D392FBE0-1158-4A63-B4F0-3CB85A669A79}" type="presParOf" srcId="{91BF6A2D-BA7B-43C1-8526-A6A45274B3F5}" destId="{FED7F42D-B0A7-41DB-9685-BB0FE3D6C9C6}" srcOrd="2" destOrd="0" presId="urn:microsoft.com/office/officeart/2005/8/layout/lProcess2"/>
    <dgm:cxn modelId="{389EAE1E-4D80-4923-B64D-F75FBBFDD2ED}" type="presParOf" srcId="{FED7F42D-B0A7-41DB-9685-BB0FE3D6C9C6}" destId="{42021C23-8CFC-41A1-A6C6-59E4406AE888}" srcOrd="0" destOrd="0" presId="urn:microsoft.com/office/officeart/2005/8/layout/lProcess2"/>
    <dgm:cxn modelId="{7918E616-0F8C-4C6C-A75E-FD3299516B4D}" type="presParOf" srcId="{FED7F42D-B0A7-41DB-9685-BB0FE3D6C9C6}" destId="{0FED62D2-E380-4638-B9D5-61A802481991}" srcOrd="1" destOrd="0" presId="urn:microsoft.com/office/officeart/2005/8/layout/lProcess2"/>
    <dgm:cxn modelId="{1FF90929-CB7B-4013-A42A-978DB1B8C88F}" type="presParOf" srcId="{FED7F42D-B0A7-41DB-9685-BB0FE3D6C9C6}" destId="{81D0BDBA-D3D8-490A-B8E0-4BEFC51B434C}" srcOrd="2" destOrd="0" presId="urn:microsoft.com/office/officeart/2005/8/layout/lProcess2"/>
    <dgm:cxn modelId="{15B6AB0C-DF6D-47F6-B3F5-2F5E06B75138}" type="presParOf" srcId="{81D0BDBA-D3D8-490A-B8E0-4BEFC51B434C}" destId="{6AE95820-F1CF-47B4-AF4A-F0B9C5E1EC78}" srcOrd="0" destOrd="0" presId="urn:microsoft.com/office/officeart/2005/8/layout/lProcess2"/>
    <dgm:cxn modelId="{A1DE17FD-D150-41AE-9FDA-AD1D071B4C21}" type="presParOf" srcId="{6AE95820-F1CF-47B4-AF4A-F0B9C5E1EC78}" destId="{5E4942D9-7E2B-4738-A26F-3C8D675F574F}" srcOrd="0" destOrd="0" presId="urn:microsoft.com/office/officeart/2005/8/layout/lProcess2"/>
    <dgm:cxn modelId="{F63DAC69-F992-4BB9-AC6D-C62BC1377E12}" type="presParOf" srcId="{91BF6A2D-BA7B-43C1-8526-A6A45274B3F5}" destId="{2430B637-AE03-4FE0-819E-9D4B3FC57347}" srcOrd="3" destOrd="0" presId="urn:microsoft.com/office/officeart/2005/8/layout/lProcess2"/>
    <dgm:cxn modelId="{B0B91CC3-92BF-45F6-A4DA-31317005DB18}" type="presParOf" srcId="{91BF6A2D-BA7B-43C1-8526-A6A45274B3F5}" destId="{F83ED8D0-68E9-47C3-9848-E76F4316B4CD}" srcOrd="4" destOrd="0" presId="urn:microsoft.com/office/officeart/2005/8/layout/lProcess2"/>
    <dgm:cxn modelId="{3C38B35D-FF24-409B-912B-A14A69E9082B}" type="presParOf" srcId="{F83ED8D0-68E9-47C3-9848-E76F4316B4CD}" destId="{D9B767EF-431A-4F16-80C8-204BA25D282A}" srcOrd="0" destOrd="0" presId="urn:microsoft.com/office/officeart/2005/8/layout/lProcess2"/>
    <dgm:cxn modelId="{BA4FFD9C-362E-400C-BAFD-9789B43BD563}" type="presParOf" srcId="{F83ED8D0-68E9-47C3-9848-E76F4316B4CD}" destId="{965FC3F7-23B5-4F43-95F2-05D87AF67CCB}" srcOrd="1" destOrd="0" presId="urn:microsoft.com/office/officeart/2005/8/layout/lProcess2"/>
    <dgm:cxn modelId="{057E69C5-3C14-4666-9244-4645F96C10AB}" type="presParOf" srcId="{F83ED8D0-68E9-47C3-9848-E76F4316B4CD}" destId="{5726F9EE-5CCF-4DE1-8A66-402D020DF7EA}" srcOrd="2" destOrd="0" presId="urn:microsoft.com/office/officeart/2005/8/layout/lProcess2"/>
    <dgm:cxn modelId="{23D9A78C-318A-4F0A-9015-46FAFC8D5548}" type="presParOf" srcId="{5726F9EE-5CCF-4DE1-8A66-402D020DF7EA}" destId="{8130D5A1-3751-4FD7-B323-8AD4F37A218F}" srcOrd="0" destOrd="0" presId="urn:microsoft.com/office/officeart/2005/8/layout/lProcess2"/>
    <dgm:cxn modelId="{8608B527-42A5-41F5-8A6A-6912BD5ACC75}" type="presParOf" srcId="{8130D5A1-3751-4FD7-B323-8AD4F37A218F}" destId="{FC5A451F-23C0-4A83-84F1-F0474A313E80}" srcOrd="0" destOrd="0" presId="urn:microsoft.com/office/officeart/2005/8/layout/lProcess2"/>
    <dgm:cxn modelId="{12EBCB73-C27C-4708-86A9-1D1574DD9F46}" type="presParOf" srcId="{91BF6A2D-BA7B-43C1-8526-A6A45274B3F5}" destId="{C969F279-66B2-4C37-A4A3-F7C03F0691AB}" srcOrd="5" destOrd="0" presId="urn:microsoft.com/office/officeart/2005/8/layout/lProcess2"/>
    <dgm:cxn modelId="{63FF79D8-D881-4983-B1C2-030AF3E3975E}" type="presParOf" srcId="{91BF6A2D-BA7B-43C1-8526-A6A45274B3F5}" destId="{D9F17FF0-5DB0-4778-82BC-6DC8175F137A}" srcOrd="6" destOrd="0" presId="urn:microsoft.com/office/officeart/2005/8/layout/lProcess2"/>
    <dgm:cxn modelId="{06A37516-5C93-45EA-AE5B-C4D46AEA9AC4}" type="presParOf" srcId="{D9F17FF0-5DB0-4778-82BC-6DC8175F137A}" destId="{FA2B4EDB-548F-4E60-B462-E5A88D36F314}" srcOrd="0" destOrd="0" presId="urn:microsoft.com/office/officeart/2005/8/layout/lProcess2"/>
    <dgm:cxn modelId="{E48784BA-9F91-4A8E-8CDA-24A8BBD4B450}" type="presParOf" srcId="{D9F17FF0-5DB0-4778-82BC-6DC8175F137A}" destId="{2C9F5C44-8B7B-4877-9CB6-472D131BD73B}" srcOrd="1" destOrd="0" presId="urn:microsoft.com/office/officeart/2005/8/layout/lProcess2"/>
    <dgm:cxn modelId="{6CADDE3C-A86F-44E5-8571-B137E525B632}" type="presParOf" srcId="{D9F17FF0-5DB0-4778-82BC-6DC8175F137A}" destId="{15543619-B721-4125-B58A-C0BDF127252F}" srcOrd="2" destOrd="0" presId="urn:microsoft.com/office/officeart/2005/8/layout/lProcess2"/>
    <dgm:cxn modelId="{994C001A-6DF0-4D8B-8A26-677A42F80F8E}" type="presParOf" srcId="{15543619-B721-4125-B58A-C0BDF127252F}" destId="{E2254EF3-F259-4209-9D61-9FE57563FF83}" srcOrd="0" destOrd="0" presId="urn:microsoft.com/office/officeart/2005/8/layout/lProcess2"/>
    <dgm:cxn modelId="{5B804AD8-92F2-47F3-8AD7-5A1FDDF1BB1D}" type="presParOf" srcId="{E2254EF3-F259-4209-9D61-9FE57563FF83}" destId="{1146F907-EC6E-430E-9233-3E51AAFB70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8C31A-6E79-4756-8654-DFE375114BD9}" type="datetimeFigureOut">
              <a:rPr lang="es-MX" smtClean="0"/>
              <a:t>06/02/2018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B935-841C-4E35-BD51-018AF5592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73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02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69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442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052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91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778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56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1070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697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63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41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01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5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593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375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292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057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102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42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491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524D2-5D99-4269-A31E-EE1CD5D7BC2F}" type="slidenum">
              <a:rPr lang="es-MX"/>
              <a:pPr/>
              <a:t>32</a:t>
            </a:fld>
            <a:endParaRPr lang="es-MX"/>
          </a:p>
        </p:txBody>
      </p:sp>
      <p:sp>
        <p:nvSpPr>
          <p:cNvPr id="435202" name="Rectangle 409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695325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Rectangle 40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225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36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60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60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51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44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12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19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48D-E2EB-4A89-9428-0C578692A9C3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93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FAF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scudo[1]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0" y="1066800"/>
            <a:ext cx="9144000" cy="25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50000">
                <a:srgbClr val="003399"/>
              </a:gs>
              <a:gs pos="100000">
                <a:srgbClr val="FAFA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0" y="6633384"/>
            <a:ext cx="9144000" cy="25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pic>
        <p:nvPicPr>
          <p:cNvPr id="9" name="9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U   N   A   M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2933700" y="381000"/>
            <a:ext cx="3276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Facultad de Ingeniería</a:t>
            </a:r>
          </a:p>
        </p:txBody>
      </p:sp>
    </p:spTree>
    <p:extLst>
      <p:ext uri="{BB962C8B-B14F-4D97-AF65-F5344CB8AC3E}">
        <p14:creationId xmlns:p14="http://schemas.microsoft.com/office/powerpoint/2010/main" val="41651811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25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50000">
                <a:srgbClr val="003399"/>
              </a:gs>
              <a:gs pos="100000">
                <a:srgbClr val="FAFA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6633384"/>
            <a:ext cx="9144000" cy="25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pic>
        <p:nvPicPr>
          <p:cNvPr id="9" name="Picture 12" descr="escudo[1]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U   N   A   M</a:t>
            </a:r>
          </a:p>
        </p:txBody>
      </p:sp>
      <p:sp>
        <p:nvSpPr>
          <p:cNvPr id="17" name="Text Box 5"/>
          <p:cNvSpPr txBox="1">
            <a:spLocks noChangeArrowheads="1"/>
          </p:cNvSpPr>
          <p:nvPr userDrawn="1"/>
        </p:nvSpPr>
        <p:spPr bwMode="auto">
          <a:xfrm>
            <a:off x="2933700" y="381000"/>
            <a:ext cx="3276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Facultad de Ingeniería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cb.fi-c.unam.mx/CoordinacionesAcademicas/FisicaQuimica/Quimica/lab_quimica/lab_quimica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b.unam.mx/CoordinacionesAcademicas/FisicaQuimica/Quimica/lab_quimica/lab_quimica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cb.fi-c.unam.mx/CoordinacionesAcademicas/FisicaQuimica/Quimica/lab_quimica/Reglamento_FI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cb.fi-c.unam.mx/CoordinacionesAcademicas/FisicaQuimica/Quimica/lab_quimica/REDO-0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83568" y="2701446"/>
            <a:ext cx="7489825" cy="18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s-E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DE QUÍMICA</a:t>
            </a:r>
          </a:p>
        </p:txBody>
      </p:sp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1979712" y="692696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99"/>
                </a:solidFill>
                <a:latin typeface="Arial" charset="0"/>
              </a:rPr>
              <a:t>DIVISIÓN DE CIENCIAS BÁSICAS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51520" y="27768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Buzón de quejas, sugerencias y felicitaciones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es-ES" sz="3600" b="1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FODO-26</a:t>
            </a:r>
            <a:r>
              <a:rPr lang="es-ES" sz="3600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 descr="http://allserieslinamarcela.files.wordpress.com/2009/01/buz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571900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7026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15950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66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 txBox="1">
            <a:spLocks/>
          </p:cNvSpPr>
          <p:nvPr/>
        </p:nvSpPr>
        <p:spPr>
          <a:xfrm>
            <a:off x="611560" y="3356992"/>
            <a:ext cx="3388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Encuestas</a:t>
            </a:r>
          </a:p>
        </p:txBody>
      </p:sp>
      <p:pic>
        <p:nvPicPr>
          <p:cNvPr id="8" name="Picture 6" descr="http://www.itesm.edu/wps/wcm/connect/498259004b1cb995bbf2bb7de7c2a8c1/1/encuesta.jpg?MOD=AJPERES&amp;CACHEID=498259004b1cb995bbf2bb7de7c2a8c1/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4586443" cy="304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25262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91724" y="1196752"/>
            <a:ext cx="8229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Encuesta de evaluación de la práctica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(FODO-22)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26244" y="2697779"/>
            <a:ext cx="3859362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realiza a las dos primeras brigadas que terminen la práctica.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puntos a evaluar son: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ADF9DB2-7C1C-45EA-BB1B-A6BA0ADB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420888"/>
            <a:ext cx="289433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48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518864" y="1268760"/>
            <a:ext cx="8229600" cy="2757493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DESARROLLO DE LA PRÁCTICA</a:t>
            </a:r>
          </a:p>
          <a:p>
            <a:pPr marL="514350" marR="0" lvl="0" indent="-5143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1.- La disponibilidad del equipo y material para realizar las prácticas fue:</a:t>
            </a:r>
          </a:p>
          <a:p>
            <a:pPr marL="514350" marR="0" lvl="0" indent="-5143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2.- El funcionamiento del equipo para realizar la práctica fue:</a:t>
            </a:r>
          </a:p>
          <a:p>
            <a:pPr marL="514350" marR="0" lvl="0" indent="-5143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3.- La disponibilidad de la página web del laboratorio fue: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PERSONAL DEL LABORATORIO</a:t>
            </a:r>
          </a:p>
          <a:p>
            <a:pPr marR="0" lvl="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1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4.- En caso de</a:t>
            </a:r>
            <a:r>
              <a:rPr kumimoji="0" lang="es-ES" sz="16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haber requerido l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atención por parte del personal del laboratorio, ésta fue: </a:t>
            </a:r>
          </a:p>
          <a:p>
            <a:pPr marL="514350" marR="0" lvl="0" indent="-5143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spcBef>
                <a:spcPts val="0"/>
              </a:spcBef>
              <a:defRPr/>
            </a:pPr>
            <a:r>
              <a:rPr lang="es-ES" sz="1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PROFESOR</a:t>
            </a:r>
          </a:p>
          <a:p>
            <a:pPr marL="342900" lvl="0" indent="-342900" algn="just" eaLnBrk="0" hangingPunct="0">
              <a:spcBef>
                <a:spcPts val="0"/>
              </a:spcBef>
              <a:defRPr/>
            </a:pPr>
            <a:r>
              <a:rPr lang="es-ES" sz="16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5.- La manera en que el profesor explicó el desarrollo de la práctica fue:</a:t>
            </a:r>
          </a:p>
          <a:p>
            <a:pPr marL="342900" lvl="0" indent="-342900" algn="just" eaLnBrk="0" hangingPunct="0">
              <a:spcBef>
                <a:spcPts val="0"/>
              </a:spcBef>
              <a:defRPr/>
            </a:pPr>
            <a:r>
              <a:rPr lang="es-ES" sz="16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6.- La aclaración de dudas durante el desarrollo de la práctica fue:</a:t>
            </a:r>
          </a:p>
          <a:p>
            <a:pPr marL="342900" lvl="0" indent="-342900" algn="just" eaLnBrk="0" hangingPunct="0">
              <a:spcBef>
                <a:spcPts val="0"/>
              </a:spcBef>
              <a:defRPr/>
            </a:pPr>
            <a:r>
              <a:rPr lang="es-ES" sz="16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7.- La supervisión a tu brigada durante el desarrollo de la práctica fue:</a:t>
            </a:r>
          </a:p>
          <a:p>
            <a:pPr marL="342900" lvl="0" indent="-342900" algn="just" eaLnBrk="0" hangingPunct="0">
              <a:spcBef>
                <a:spcPts val="0"/>
              </a:spcBef>
              <a:defRPr/>
            </a:pPr>
            <a:r>
              <a:rPr lang="es-ES" sz="16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8.- La puntualidad al iniciar la práctica fue:</a:t>
            </a:r>
          </a:p>
          <a:p>
            <a:pPr marL="514350" marR="0" lvl="0" indent="-5143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027118150"/>
              </p:ext>
            </p:extLst>
          </p:nvPr>
        </p:nvGraphicFramePr>
        <p:xfrm>
          <a:off x="1571604" y="5279162"/>
          <a:ext cx="609600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3882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815200186"/>
              </p:ext>
            </p:extLst>
          </p:nvPr>
        </p:nvGraphicFramePr>
        <p:xfrm>
          <a:off x="1571604" y="5301208"/>
          <a:ext cx="609600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373832" y="1340768"/>
            <a:ext cx="8230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INSTALACIONES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9.- Las instalaciones del laboratorio fueron: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10.- ¿Se cuenta con las mesas, sillas y/o bancos necesarios</a:t>
            </a:r>
            <a:r>
              <a:rPr kumimoji="0" lang="es-ES" sz="18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para la realización de las prácticas?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0" baseline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11.- Consideras que el orden, la limpieza y las condiciones de seguridad fueron: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s-ES" sz="1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DEL SERVICIO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12.- Mi satisfacción respecto al servicio proporcionado </a:t>
            </a:r>
            <a:r>
              <a:rPr lang="es-ES" sz="18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laboratorio fue: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8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13.- ¿El servicio proporcionado en el laboratorio cumplió con tus expectativas iniciales en cuanto a los conocimientos y habilidades adquiridas?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9446177"/>
              </p:ext>
            </p:extLst>
          </p:nvPr>
        </p:nvGraphicFramePr>
        <p:xfrm>
          <a:off x="1571604" y="5207154"/>
          <a:ext cx="609600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831082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1324262"/>
            <a:ext cx="822960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F. ATENCIÓN A FALLAS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14a.- ¿Se presentaron fallas del equipo de medición durante la práctica?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28926" y="2065978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86314" y="1988840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27584" y="278092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14b.- ¿Las fallas se atendieron oportunamente?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34406" y="3212976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789798" y="3212976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67544" y="3933056"/>
            <a:ext cx="822960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OBJETIVOS DE</a:t>
            </a:r>
            <a:r>
              <a:rPr kumimoji="0" lang="es-ES" sz="18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 PRÁCTICA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15.- ¿El profesor dio a conocer el objetivo al inicio de la práctica?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1 Rectángulo"/>
          <p:cNvSpPr/>
          <p:nvPr/>
        </p:nvSpPr>
        <p:spPr>
          <a:xfrm>
            <a:off x="2928926" y="4653136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</a:p>
        </p:txBody>
      </p:sp>
      <p:sp>
        <p:nvSpPr>
          <p:cNvPr id="17" name="12 Rectángulo"/>
          <p:cNvSpPr/>
          <p:nvPr/>
        </p:nvSpPr>
        <p:spPr>
          <a:xfrm>
            <a:off x="4786314" y="4653136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8" name="10 CuadroTexto"/>
          <p:cNvSpPr txBox="1"/>
          <p:nvPr/>
        </p:nvSpPr>
        <p:spPr>
          <a:xfrm>
            <a:off x="827584" y="537321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16.- ¿Consideras que se cumplieron los objetivos de la práctica?</a:t>
            </a:r>
          </a:p>
        </p:txBody>
      </p:sp>
      <p:sp>
        <p:nvSpPr>
          <p:cNvPr id="19" name="11 Rectángulo"/>
          <p:cNvSpPr/>
          <p:nvPr/>
        </p:nvSpPr>
        <p:spPr>
          <a:xfrm>
            <a:off x="2928926" y="5805264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</a:p>
        </p:txBody>
      </p:sp>
      <p:sp>
        <p:nvSpPr>
          <p:cNvPr id="20" name="12 Rectángulo"/>
          <p:cNvSpPr/>
          <p:nvPr/>
        </p:nvSpPr>
        <p:spPr>
          <a:xfrm>
            <a:off x="4786314" y="5805264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8329932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2100912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Tx/>
              <a:buFontTx/>
              <a:buChar char="•"/>
              <a:defRPr/>
            </a:pPr>
            <a:r>
              <a:rPr lang="es-ES" b="0" kern="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caso de que no haya sido de tu completa satisfacción, requerimos nos ayudes a identificar los aspectos a mejorar en cada rubro, utilizando los siguientes espacios.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Flecha izquierda"/>
          <p:cNvSpPr/>
          <p:nvPr/>
        </p:nvSpPr>
        <p:spPr bwMode="auto">
          <a:xfrm rot="19609629">
            <a:off x="8123233" y="2513285"/>
            <a:ext cx="686723" cy="288032"/>
          </a:xfrm>
          <a:prstGeom prst="leftArrow">
            <a:avLst>
              <a:gd name="adj1" fmla="val 50000"/>
              <a:gd name="adj2" fmla="val 97030"/>
            </a:avLst>
          </a:prstGeom>
          <a:gradFill rotWithShape="0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Front">
              <a:rot lat="900000" lon="900000" rev="0"/>
            </a:camera>
            <a:lightRig rig="legacyFlat4" dir="b"/>
          </a:scene3d>
          <a:sp3d extrusionH="2397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20BD2D0-1810-447E-AC4A-A4ECB061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84784"/>
            <a:ext cx="348682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18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83568" y="119965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Encuesta de evaluación del servicio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(FODO-29)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83568" y="2708920"/>
            <a:ext cx="4176464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realiza al final del curso y se escogen grupos aleatoriamente.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puntos a evaluar son: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88A1B5F-7041-4D83-A856-3F3C7F74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173902"/>
            <a:ext cx="328559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50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299124" y="1340768"/>
            <a:ext cx="8640960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DESARROLLO DE LAS PRÁCTICAS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1.- La disponibilidad del equipo y material fue: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2.- El funcionamiento del equipo para realizar las prácticas fue: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3.- La disponibilidad del manual de prácticas en la página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0" kern="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 del laboratorio fue: </a:t>
            </a:r>
          </a:p>
          <a:p>
            <a:pPr marL="342900" lvl="0" indent="-342900" algn="l" eaLnBrk="0" hangingPunct="0">
              <a:spcBef>
                <a:spcPct val="20000"/>
              </a:spcBef>
              <a:defRPr/>
            </a:pPr>
            <a:endParaRPr lang="es-ES" sz="2000" b="1" kern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defRPr/>
            </a:pPr>
            <a:r>
              <a:rPr lang="es-ES" sz="20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PERSONAL DEL LABORATORIO</a:t>
            </a:r>
          </a:p>
          <a:p>
            <a:pPr marL="342900" lvl="0" indent="-342900" algn="l" eaLnBrk="0" hangingPunct="0">
              <a:spcBef>
                <a:spcPct val="20000"/>
              </a:spcBef>
              <a:defRPr/>
            </a:pPr>
            <a:r>
              <a:rPr lang="es-ES" sz="2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4.- En caso de haber requerido la atención por parte del personal del laboratorio fue: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28282525"/>
              </p:ext>
            </p:extLst>
          </p:nvPr>
        </p:nvGraphicFramePr>
        <p:xfrm>
          <a:off x="1571604" y="5085184"/>
          <a:ext cx="609600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21399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710847" y="1628800"/>
            <a:ext cx="7539491" cy="6882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Primera Sesión de Laboratorio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259632" y="2719028"/>
            <a:ext cx="7134797" cy="25854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Reglamento del Laboratorio.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 de Gestión de la Calidad.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Buzón de quejas, sugerencias y felicitaciones.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Encuestas.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Manual de prácticas.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Evaluación.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367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1196752"/>
            <a:ext cx="8229600" cy="2971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INSTALACIONES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5.- Las instalaciones del laboratorio</a:t>
            </a:r>
            <a:r>
              <a:rPr kumimoji="0" lang="es-E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fueron: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6.- ¿Se cuenta con</a:t>
            </a:r>
            <a:r>
              <a:rPr kumimoji="0" lang="es-E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las mesas, sillas y/o bancos necesarios para la realización de las prácticas?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baseline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7.-</a:t>
            </a:r>
            <a:r>
              <a:rPr lang="es-ES" sz="2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Consideras que el orden, la limpieza y condiciones de seguridad fueron: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SATISFACCIÓN DEL SERVICIO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8.- Mi satisfacción</a:t>
            </a:r>
            <a:r>
              <a:rPr kumimoji="0" lang="es-E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respecto al servicio proporcionado en el laboratorio fue:</a:t>
            </a:r>
            <a:endParaRPr lang="es-ES" sz="2000" kern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9.- ¿El servicio proporcionado en el laboratorio cumplió con tus expectativas iniciales en cuento a los conocimientos y habilidades adquiridas?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90009903"/>
              </p:ext>
            </p:extLst>
          </p:nvPr>
        </p:nvGraphicFramePr>
        <p:xfrm>
          <a:off x="1571604" y="5423178"/>
          <a:ext cx="609600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0138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587124" y="1500174"/>
            <a:ext cx="8017324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E. ATENCIÓN A FALLAS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10.- ¿Se presentaron fallas del equipo de medición durante las prácticas?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10.1¿Las fallas se atendieron oportunamente?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28926" y="2714620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66"/>
                </a:solidFill>
              </a:rPr>
              <a:t>Sí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57752" y="2714620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66"/>
                </a:solidFill>
              </a:rPr>
              <a:t>No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000364" y="5000636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66"/>
                </a:solidFill>
              </a:rPr>
              <a:t>Sí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857752" y="5000636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66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456147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2276872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Tx/>
              <a:buFontTx/>
              <a:buChar char="•"/>
              <a:defRPr/>
            </a:pPr>
            <a:r>
              <a:rPr lang="es-ES" b="0" kern="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caso de que no haya sido de tu completa satisfacción, requerimos nos ayudes a identificar los aspectos a mejorar en cada rubro, utilizando los espacios.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Flecha izquierda"/>
          <p:cNvSpPr/>
          <p:nvPr/>
        </p:nvSpPr>
        <p:spPr bwMode="auto">
          <a:xfrm rot="20380757">
            <a:off x="8062712" y="2715472"/>
            <a:ext cx="504056" cy="288032"/>
          </a:xfrm>
          <a:prstGeom prst="leftArrow">
            <a:avLst/>
          </a:prstGeom>
          <a:gradFill rotWithShape="0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Front">
              <a:rot lat="900000" lon="900000" rev="0"/>
            </a:camera>
            <a:lightRig rig="legacyFlat4" dir="b"/>
          </a:scene3d>
          <a:sp3d extrusionH="2397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76062D-FB4F-4C5D-90B0-BC80ACDCF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70" y="1484784"/>
            <a:ext cx="355219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3824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deconceptos.com/wp-content/uploads/2009/03/concepto-de-manu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2857520" cy="3287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528" y="2852936"/>
            <a:ext cx="507209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Manual de prácticas</a:t>
            </a:r>
          </a:p>
        </p:txBody>
      </p:sp>
    </p:spTree>
    <p:extLst>
      <p:ext uri="{BB962C8B-B14F-4D97-AF65-F5344CB8AC3E}">
        <p14:creationId xmlns:p14="http://schemas.microsoft.com/office/powerpoint/2010/main" val="3402194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339752" y="134076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Manual de prácticas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11560" y="2060848"/>
            <a:ext cx="7776864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Manual de prácticas se encuentra en:</a:t>
            </a:r>
          </a:p>
          <a:p>
            <a:pPr lvl="0">
              <a:spcBef>
                <a:spcPct val="20000"/>
              </a:spcBef>
              <a:buSzTx/>
              <a:defRPr/>
            </a:pPr>
            <a:r>
              <a:rPr lang="es-ES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http://dcb.fi-c.unam.mx/CoordinacionesAcademicas/FisicaQuimica/Quimica/lab_quimica/lab_quimica.htm</a:t>
            </a:r>
            <a:endParaRPr lang="es-ES" kern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buSzTx/>
              <a:defRPr/>
            </a:pPr>
            <a:endParaRPr lang="es-ES" sz="2800" kern="0" noProof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buSzTx/>
              <a:defRPr/>
            </a:pPr>
            <a:r>
              <a:rPr lang="es-ES" sz="2800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prácticas de Laboratorio de:</a:t>
            </a:r>
          </a:p>
          <a:p>
            <a:pPr marL="457200" lvl="0" indent="-457200" algn="just">
              <a:spcBef>
                <a:spcPct val="20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2800" b="0" i="0" u="none" strike="noStrike" kern="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Química (6123) </a:t>
            </a:r>
          </a:p>
          <a:p>
            <a:pPr marL="457200" lvl="0" indent="-457200" algn="just">
              <a:spcBef>
                <a:spcPct val="20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s-ES" sz="2800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 de Ciencias de la Tierra (6125)</a:t>
            </a:r>
          </a:p>
          <a:p>
            <a:pPr marL="457200" lvl="0" indent="-457200" algn="just">
              <a:spcBef>
                <a:spcPct val="20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2800" b="0" i="0" u="none" strike="noStrike" kern="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kumimoji="0" lang="es-ES" sz="2800" b="0" i="0" u="none" strike="noStrike" kern="0" cap="none" spc="0" normalizeH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Químicos en Ingeniería (6450)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688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39577" y="1649003"/>
            <a:ext cx="571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Calendario de Prácticas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271462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3200" b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calendario de prácticas se encuentra en:</a:t>
            </a:r>
          </a:p>
          <a:p>
            <a:pPr marL="342900" lvl="0" indent="-342900">
              <a:spcBef>
                <a:spcPct val="20000"/>
              </a:spcBef>
              <a:buSzTx/>
              <a:defRPr/>
            </a:pPr>
            <a:r>
              <a:rPr kumimoji="0" lang="es-ES" sz="3200" b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800" b="0" kern="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http://www.dcb.unam.mx/CoordinacionesAcademicas/FisicaQuimica/Quimica/lab_quimica/lab_quimica.htm</a:t>
            </a:r>
            <a:endParaRPr lang="es-ES" sz="2800" b="0" kern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SzTx/>
              <a:defRPr/>
            </a:pPr>
            <a:endParaRPr kumimoji="0" lang="es-ES" sz="2800" b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232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38982" y="3153742"/>
            <a:ext cx="381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Evaluación</a:t>
            </a:r>
          </a:p>
        </p:txBody>
      </p:sp>
      <p:pic>
        <p:nvPicPr>
          <p:cNvPr id="8" name="Picture 2" descr="http://sistemaunonews.com/wp-content/uploads/2012/04/Depositphotos_6392090_M-%C2%A9-Oleksiy-Mark-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790" y="2448506"/>
            <a:ext cx="3357586" cy="2623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65058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9572" y="2015935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b="1" dirty="0">
                <a:solidFill>
                  <a:srgbClr val="000099"/>
                </a:solidFill>
                <a:latin typeface="Arial" panose="020B0604020202020204" pitchFamily="34" charset="0"/>
              </a:rPr>
              <a:t>Objetivo: </a:t>
            </a:r>
            <a:endParaRPr lang="es-MX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rgbClr val="000099"/>
                </a:solidFill>
                <a:latin typeface="Arial" panose="020B0604020202020204" pitchFamily="34" charset="0"/>
              </a:rPr>
              <a:t>Evaluar de manera individual las </a:t>
            </a:r>
            <a:r>
              <a:rPr lang="es-MX" b="1" i="1" dirty="0">
                <a:solidFill>
                  <a:srgbClr val="000099"/>
                </a:solidFill>
                <a:latin typeface="Arial" panose="020B0604020202020204" pitchFamily="34" charset="0"/>
              </a:rPr>
              <a:t>capacidades de observación, manejo de instrumentos y análisis en la resolución de problemas</a:t>
            </a:r>
            <a:r>
              <a:rPr lang="es-MX" dirty="0">
                <a:solidFill>
                  <a:srgbClr val="000099"/>
                </a:solidFill>
                <a:latin typeface="Arial" panose="020B0604020202020204" pitchFamily="34" charset="0"/>
              </a:rPr>
              <a:t> que el alumno ha adquirido en sus cursos experimentales de los Laboratorios de Química. </a:t>
            </a:r>
            <a:endParaRPr lang="es-MX" dirty="0">
              <a:solidFill>
                <a:srgbClr val="00009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5556" y="12495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EVALUACIÓN DE HABILIDADES DEL ALUMNO </a:t>
            </a:r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88" y="4360887"/>
            <a:ext cx="1905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30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627784" y="62068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Examen Experimental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340768"/>
            <a:ext cx="3888432" cy="523549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2780928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Evaluación práctica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(FODO-30)</a:t>
            </a:r>
          </a:p>
        </p:txBody>
      </p:sp>
    </p:spTree>
    <p:extLst>
      <p:ext uri="{BB962C8B-B14F-4D97-AF65-F5344CB8AC3E}">
        <p14:creationId xmlns:p14="http://schemas.microsoft.com/office/powerpoint/2010/main" val="32257117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916832"/>
            <a:ext cx="44644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reportes deberán</a:t>
            </a:r>
            <a:r>
              <a:rPr kumimoji="0" lang="es-ES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contener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Carátula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(nombre del profesor, nombre y número de la práctica, nombre de los integrantes de la brigada, grupo, número de brigada y fecha de realización).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kumimoji="0" lang="es-MX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la práctica deben estar cubiertas en su totalidad.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739577" y="1340768"/>
            <a:ext cx="571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Reportes de Prácticas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8008" r="24531" b="6250"/>
          <a:stretch/>
        </p:blipFill>
        <p:spPr bwMode="auto">
          <a:xfrm>
            <a:off x="5137893" y="1987100"/>
            <a:ext cx="3538563" cy="46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181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41770" y="2571744"/>
            <a:ext cx="3786214" cy="215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Reglamentos del Laboratorio</a:t>
            </a:r>
          </a:p>
        </p:txBody>
      </p:sp>
      <p:pic>
        <p:nvPicPr>
          <p:cNvPr id="8" name="Picture 2" descr="http://2.bp.blogspot.com/-OkjkDTqwynE/T9ck8iSN8-I/AAAAAAAAAJ8/65H2I9siwSI/s1600/reglame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0145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683568" y="1916832"/>
            <a:ext cx="777686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caso de que en la práctica se reporten </a:t>
            </a:r>
            <a:r>
              <a:rPr kumimoji="0" lang="es-MX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 numéricos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éstos deben ser congruentes tanto con los modelos matemáticos empleados, de ser el caso; así como, con las lecturas de los instrumentos de medición.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kumimoji="0" lang="es-MX" b="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cada actividad deberán reflejar que el alumno comprendió la parte sustancial de los experimentos.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976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088748" y="1340768"/>
            <a:ext cx="3014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Acreditación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85786" y="2060848"/>
            <a:ext cx="7620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requisitos indispensables para que el alumno acredite el laboratorio son: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al 80% de las sesiones</a:t>
            </a:r>
            <a:r>
              <a:rPr lang="es-MX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200" b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y entrega de los cuestionarios previos (cuando aplique).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la realización del reporte de prácticas y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resentar el examen </a:t>
            </a:r>
            <a:r>
              <a:rPr lang="es-MX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s-MX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MX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b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profesor tiene la libertad de considerar otras actividades adicionales; así como, su ponderación para la acreditación del laboratorio. </a:t>
            </a: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168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35696" y="2492896"/>
            <a:ext cx="561662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66"/>
                </a:solidFill>
                <a:latin typeface="Arial" charset="0"/>
              </a:rPr>
              <a:t>Presentación revisada por:</a:t>
            </a:r>
          </a:p>
          <a:p>
            <a:pPr>
              <a:spcBef>
                <a:spcPct val="50000"/>
              </a:spcBef>
            </a:pPr>
            <a:endParaRPr lang="es-ES" sz="1400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66"/>
                </a:solidFill>
                <a:latin typeface="Arial" charset="0"/>
              </a:rPr>
              <a:t>Q. Antonia del Carmen Pérez León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66"/>
                </a:solidFill>
                <a:latin typeface="Arial" charset="0"/>
              </a:rPr>
              <a:t>M. A. Violeta Luz María Bravo Hernández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66"/>
                </a:solidFill>
                <a:latin typeface="Arial" charset="0"/>
              </a:rPr>
              <a:t>M. en C. Q. Alfredo Velásquez Márquez</a:t>
            </a:r>
          </a:p>
          <a:p>
            <a:pPr>
              <a:spcBef>
                <a:spcPct val="50000"/>
              </a:spcBef>
            </a:pPr>
            <a:endParaRPr lang="es-ES" sz="1400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800" i="1" dirty="0">
                <a:solidFill>
                  <a:srgbClr val="000066"/>
                </a:solidFill>
                <a:latin typeface="Arial" charset="0"/>
              </a:rPr>
              <a:t>Profesores de la Facultad de Ingeniería, UNAM</a:t>
            </a:r>
          </a:p>
        </p:txBody>
      </p:sp>
    </p:spTree>
    <p:extLst>
      <p:ext uri="{BB962C8B-B14F-4D97-AF65-F5344CB8AC3E}">
        <p14:creationId xmlns:p14="http://schemas.microsoft.com/office/powerpoint/2010/main" val="20746796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42910" y="1500174"/>
            <a:ext cx="800105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ES_tradnl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general de uso de laboratorios y talleres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27584" y="2865018"/>
            <a:ext cx="74779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 física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kumimoji="0" lang="es-ES_tradnl" sz="28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lectrónica </a:t>
            </a:r>
          </a:p>
          <a:p>
            <a:pPr marL="363538" lvl="1" algn="l" eaLnBrk="0" hangingPunct="0">
              <a:spcBef>
                <a:spcPct val="20000"/>
              </a:spcBef>
              <a:defRPr/>
            </a:pPr>
            <a:r>
              <a:rPr lang="es-ES" sz="22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http://dcb.fi-c.unam.mx/CoordinacionesAcademicas/FisicaQuimica/Quimica/lab_quimica/Reglamento_FI.pdf</a:t>
            </a:r>
            <a:endParaRPr lang="es-ES" sz="2200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algn="l" eaLnBrk="0" hangingPunct="0">
              <a:spcBef>
                <a:spcPct val="20000"/>
              </a:spcBef>
              <a:defRPr/>
            </a:pPr>
            <a:endParaRPr lang="es-ES" sz="2200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553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42910" y="1500174"/>
            <a:ext cx="800105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ES_tradnl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interno</a:t>
            </a:r>
          </a:p>
          <a:p>
            <a:pPr>
              <a:buNone/>
            </a:pPr>
            <a:r>
              <a:rPr lang="es-ES_tradnl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(REDO-01)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72715" y="2865018"/>
            <a:ext cx="778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 física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kumimoji="0" lang="es-ES_tradnl" sz="28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lectrónica </a:t>
            </a:r>
          </a:p>
          <a:p>
            <a:pPr marL="363538" lvl="1" algn="l" eaLnBrk="0" hangingPunct="0">
              <a:spcBef>
                <a:spcPct val="20000"/>
              </a:spcBef>
              <a:defRPr/>
            </a:pPr>
            <a:r>
              <a:rPr lang="es-ES" sz="22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http://dcb.fi-c.unam.mx/CoordinacionesAcademicas/FisicaQuimica/Quimica/lab_quimica/REDO-01.pdf</a:t>
            </a:r>
            <a:endParaRPr lang="es-ES" sz="2200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algn="l" eaLnBrk="0" hangingPunct="0">
              <a:spcBef>
                <a:spcPct val="20000"/>
              </a:spcBef>
              <a:defRPr/>
            </a:pPr>
            <a:endParaRPr kumimoji="0" lang="es-ES_tradnl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9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827584" y="1639661"/>
            <a:ext cx="787244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 de Gestión de la Calidad</a:t>
            </a:r>
          </a:p>
        </p:txBody>
      </p:sp>
      <p:pic>
        <p:nvPicPr>
          <p:cNvPr id="8" name="Picture 2" descr="http://www.ditrans.mx/wp-content/uploads/2012/02/calid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85992"/>
            <a:ext cx="3476625" cy="345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3223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126876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Estamos certificados como proceso de realización del “</a:t>
            </a:r>
            <a:r>
              <a:rPr lang="es-MX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 de impartición de prácticas en los laboratorios de docencia de la Facultad de Ingeniería</a:t>
            </a:r>
            <a:r>
              <a:rPr lang="es-MX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de acuerdo a la norma ISO 9001:2015.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318" y="2715310"/>
            <a:ext cx="276379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biomedicadereferencia.com/uploads/logo_imn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FBFCBC2-4440-4C3F-9F42-08E04A0CC7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5201" r="5900" b="5201"/>
          <a:stretch/>
        </p:blipFill>
        <p:spPr>
          <a:xfrm rot="5400000">
            <a:off x="5545199" y="3127404"/>
            <a:ext cx="3600402" cy="27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47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088468" y="1412776"/>
            <a:ext cx="70305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Política de la Calidad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30647" y="2190545"/>
            <a:ext cx="79462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"Los laboratorios de docencia</a:t>
            </a:r>
            <a:r>
              <a:rPr kumimoji="0" lang="es-ES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Facultad de Ingeniería se dedican a brindar el 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servicio de impartición de prácticas a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sus alumnos, el Director de la Facultad y el personal adscrito nos 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comprometemos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garantizar dicho servicio con la finalidad de 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kumimoji="0" lang="es-ES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la formación científica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los futuros ingenieros, dotando los elementos necesarios y suficientes que permitan 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satisfacer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los requisitos de las partes interesadas procurando la mejora continua de su eficacia y cumpliendo los requisitos legales y reglamentarios aplicables."</a:t>
            </a: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52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044785" y="1268760"/>
            <a:ext cx="710200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Objetivos de Calidad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85786" y="2060848"/>
            <a:ext cx="7620000" cy="42226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Asegurar 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 el equipo, instalaciones y materiales del laboratorio sean suficientes y se encuentren en buenas condiciones.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que los alumnos reciban el apoyo docente que facilite el desarrollo de las prácticas.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es-ES" sz="22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la formación científica de los futuros ingenieros.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 eficacia y la mejora continua del servicio.</a:t>
            </a:r>
          </a:p>
        </p:txBody>
      </p:sp>
    </p:spTree>
    <p:extLst>
      <p:ext uri="{BB962C8B-B14F-4D97-AF65-F5344CB8AC3E}">
        <p14:creationId xmlns:p14="http://schemas.microsoft.com/office/powerpoint/2010/main" val="29272905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ngeniería3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Ingeniería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Settings\Alfredo\Datos de programa\Microsoft\Plantillas\Ingeniería3.pot</Template>
  <TotalTime>4680</TotalTime>
  <Words>828</Words>
  <Application>Microsoft Office PowerPoint</Application>
  <PresentationFormat>Presentación en pantalla (4:3)</PresentationFormat>
  <Paragraphs>212</Paragraphs>
  <Slides>32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Ingeniería3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Alfredo Velásquez M.</cp:lastModifiedBy>
  <cp:revision>192</cp:revision>
  <dcterms:created xsi:type="dcterms:W3CDTF">2005-07-23T04:28:49Z</dcterms:created>
  <dcterms:modified xsi:type="dcterms:W3CDTF">2018-02-07T01:03:18Z</dcterms:modified>
</cp:coreProperties>
</file>