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260" r:id="rId3"/>
    <p:sldId id="331" r:id="rId4"/>
    <p:sldId id="369" r:id="rId5"/>
    <p:sldId id="372" r:id="rId6"/>
    <p:sldId id="376" r:id="rId7"/>
    <p:sldId id="371" r:id="rId8"/>
    <p:sldId id="379" r:id="rId9"/>
    <p:sldId id="381" r:id="rId10"/>
    <p:sldId id="382" r:id="rId11"/>
    <p:sldId id="383" r:id="rId12"/>
    <p:sldId id="384" r:id="rId13"/>
    <p:sldId id="373" r:id="rId14"/>
    <p:sldId id="358" r:id="rId15"/>
    <p:sldId id="365" r:id="rId16"/>
    <p:sldId id="359" r:id="rId17"/>
    <p:sldId id="366" r:id="rId18"/>
    <p:sldId id="385" r:id="rId19"/>
    <p:sldId id="387" r:id="rId20"/>
    <p:sldId id="388" r:id="rId21"/>
    <p:sldId id="360" r:id="rId22"/>
    <p:sldId id="389" r:id="rId23"/>
    <p:sldId id="390" r:id="rId24"/>
    <p:sldId id="357" r:id="rId25"/>
  </p:sldIdLst>
  <p:sldSz cx="9144000" cy="6858000" type="screen4x3"/>
  <p:notesSz cx="6858000" cy="9144000"/>
  <p:defaultTex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modifyVerifier cryptProviderType="rsaAES" cryptAlgorithmClass="hash" cryptAlgorithmType="typeAny" cryptAlgorithmSid="14" spinCount="100000" saltData="/1jSd1CixLksNxaZ4EgCuA==" hashData="+3d1ZMT0KT+hoI6kcdwUgjthwjeYYIo4IArymRPE8KUAIf4P1RazZa/OkJ0jKBx8EGFC0Xbi9gyZeFaKamkPl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66"/>
    <a:srgbClr val="99CCFF"/>
    <a:srgbClr val="00CCFF"/>
    <a:srgbClr val="FAFAE6"/>
    <a:srgbClr val="000099"/>
    <a:srgbClr val="FAFAD2"/>
    <a:srgbClr val="808080"/>
    <a:srgbClr val="96969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23" autoAdjust="0"/>
    <p:restoredTop sz="95321" autoAdjust="0"/>
  </p:normalViewPr>
  <p:slideViewPr>
    <p:cSldViewPr showGuides="1">
      <p:cViewPr varScale="1">
        <p:scale>
          <a:sx n="71" d="100"/>
          <a:sy n="71" d="100"/>
        </p:scale>
        <p:origin x="148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5BDCDE-0481-499F-A629-9CBE4AEC0E4B}" type="slidenum">
              <a:rPr lang="es-MX" smtClean="0"/>
              <a:t>‹Nº›</a:t>
            </a:fld>
            <a:endParaRPr lang="es-MX"/>
          </a:p>
        </p:txBody>
      </p:sp>
    </p:spTree>
    <p:extLst>
      <p:ext uri="{BB962C8B-B14F-4D97-AF65-F5344CB8AC3E}">
        <p14:creationId xmlns:p14="http://schemas.microsoft.com/office/powerpoint/2010/main" val="138631910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Times New Roman" pitchFamily="18" charset="0"/>
              </a:defRPr>
            </a:lvl1pPr>
          </a:lstStyle>
          <a:p>
            <a:endParaRPr lang="es-ES"/>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38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Times New Roman" pitchFamily="18" charset="0"/>
              </a:defRPr>
            </a:lvl1pPr>
          </a:lstStyle>
          <a:p>
            <a:fld id="{7D1BDAEF-6BBC-4D24-858F-3380EBBDF1A3}" type="slidenum">
              <a:rPr lang="es-ES"/>
              <a:pPr/>
              <a:t>‹Nº›</a:t>
            </a:fld>
            <a:endParaRPr lang="es-ES"/>
          </a:p>
        </p:txBody>
      </p:sp>
    </p:spTree>
    <p:extLst>
      <p:ext uri="{BB962C8B-B14F-4D97-AF65-F5344CB8AC3E}">
        <p14:creationId xmlns:p14="http://schemas.microsoft.com/office/powerpoint/2010/main" val="4257948432"/>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7D1BDAEF-6BBC-4D24-858F-3380EBBDF1A3}" type="slidenum">
              <a:rPr lang="es-ES" smtClean="0"/>
              <a:pPr/>
              <a:t>1</a:t>
            </a:fld>
            <a:endParaRPr lang="es-ES"/>
          </a:p>
        </p:txBody>
      </p:sp>
      <p:sp>
        <p:nvSpPr>
          <p:cNvPr id="5" name="4 Marcador de fecha"/>
          <p:cNvSpPr>
            <a:spLocks noGrp="1"/>
          </p:cNvSpPr>
          <p:nvPr>
            <p:ph type="dt" idx="11"/>
          </p:nvPr>
        </p:nvSpPr>
        <p:spPr/>
        <p:txBody>
          <a:bodyPr/>
          <a:lstStyle/>
          <a:p>
            <a:endParaRPr lang="es-ES"/>
          </a:p>
        </p:txBody>
      </p:sp>
    </p:spTree>
    <p:extLst>
      <p:ext uri="{BB962C8B-B14F-4D97-AF65-F5344CB8AC3E}">
        <p14:creationId xmlns:p14="http://schemas.microsoft.com/office/powerpoint/2010/main" val="122558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A5BA7D-5778-4A3C-AB1D-2EA87B3D1F73}" type="slidenum">
              <a:rPr lang="es-ES"/>
              <a:pPr/>
              <a:t>2</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MX" sz="1800" b="1">
              <a:solidFill>
                <a:srgbClr val="000066"/>
              </a:solidFill>
              <a:effectLst>
                <a:outerShdw blurRad="38100" dist="38100" dir="2700000" algn="tl">
                  <a:srgbClr val="C0C0C0"/>
                </a:outerShdw>
              </a:effectLst>
              <a:latin typeface="Arial" charset="0"/>
              <a:cs typeface="Times New Roman" pitchFamily="18" charset="0"/>
            </a:endParaRPr>
          </a:p>
        </p:txBody>
      </p:sp>
      <p:sp>
        <p:nvSpPr>
          <p:cNvPr id="2" name="1 Marcador de fecha"/>
          <p:cNvSpPr>
            <a:spLocks noGrp="1"/>
          </p:cNvSpPr>
          <p:nvPr>
            <p:ph type="dt" idx="10"/>
          </p:nvPr>
        </p:nvSpPr>
        <p:spPr/>
        <p:txBody>
          <a:bodyPr/>
          <a:lstStyle/>
          <a:p>
            <a:endParaRPr lang="es-ES"/>
          </a:p>
        </p:txBody>
      </p:sp>
    </p:spTree>
    <p:extLst>
      <p:ext uri="{BB962C8B-B14F-4D97-AF65-F5344CB8AC3E}">
        <p14:creationId xmlns:p14="http://schemas.microsoft.com/office/powerpoint/2010/main" val="2422563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AFAE6"/>
        </a:solidFill>
        <a:effectLst/>
      </p:bgPr>
    </p:bg>
    <p:spTree>
      <p:nvGrpSpPr>
        <p:cNvPr id="1" name=""/>
        <p:cNvGrpSpPr/>
        <p:nvPr/>
      </p:nvGrpSpPr>
      <p:grpSpPr>
        <a:xfrm>
          <a:off x="0" y="0"/>
          <a:ext cx="0" cy="0"/>
          <a:chOff x="0" y="0"/>
          <a:chExt cx="0" cy="0"/>
        </a:xfrm>
      </p:grpSpPr>
      <p:sp>
        <p:nvSpPr>
          <p:cNvPr id="11" name="Rectangle 2"/>
          <p:cNvSpPr>
            <a:spLocks noChangeArrowheads="1"/>
          </p:cNvSpPr>
          <p:nvPr userDrawn="1"/>
        </p:nvSpPr>
        <p:spPr bwMode="auto">
          <a:xfrm>
            <a:off x="0" y="1066800"/>
            <a:ext cx="9144000" cy="2520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endParaRPr lang="es-MX"/>
          </a:p>
        </p:txBody>
      </p:sp>
      <p:sp>
        <p:nvSpPr>
          <p:cNvPr id="12" name="Text Box 4"/>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eaLnBrk="1" hangingPunct="1">
              <a:lnSpc>
                <a:spcPct val="70000"/>
              </a:lnSpc>
            </a:pPr>
            <a:r>
              <a:rPr lang="es-ES" sz="2800" i="1">
                <a:solidFill>
                  <a:srgbClr val="000099"/>
                </a:solidFill>
                <a:effectLst/>
                <a:latin typeface="Times New Roman" pitchFamily="18" charset="0"/>
              </a:rPr>
              <a:t>U   N   A   M</a:t>
            </a:r>
          </a:p>
        </p:txBody>
      </p:sp>
      <p:sp>
        <p:nvSpPr>
          <p:cNvPr id="13" name="Text Box 5"/>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eaLnBrk="1" hangingPunct="1">
              <a:lnSpc>
                <a:spcPct val="70000"/>
              </a:lnSpc>
            </a:pPr>
            <a:r>
              <a:rPr lang="es-ES" sz="1400">
                <a:solidFill>
                  <a:srgbClr val="000099"/>
                </a:solidFill>
                <a:effectLst/>
                <a:latin typeface="Times New Roman" pitchFamily="18" charset="0"/>
              </a:rPr>
              <a:t>Facultad de Ingeniería</a:t>
            </a:r>
          </a:p>
        </p:txBody>
      </p:sp>
      <p:sp>
        <p:nvSpPr>
          <p:cNvPr id="14" name="Text Box 8"/>
          <p:cNvSpPr txBox="1">
            <a:spLocks noChangeArrowheads="1"/>
          </p:cNvSpPr>
          <p:nvPr userDrawn="1"/>
        </p:nvSpPr>
        <p:spPr bwMode="auto">
          <a:xfrm>
            <a:off x="8509000" y="662084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pic>
        <p:nvPicPr>
          <p:cNvPr id="15"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6" name="9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
        <p:nvSpPr>
          <p:cNvPr id="17" name="Rectangle 7"/>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8" name="Text Box 8"/>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pPr algn="ctr"/>
            <a:r>
              <a:rPr lang="es-ES" sz="1600"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539552" y="2221004"/>
            <a:ext cx="8064896" cy="2827634"/>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eaLnBrk="1" hangingPunct="1">
              <a:lnSpc>
                <a:spcPct val="140000"/>
              </a:lnSpc>
            </a:pPr>
            <a:r>
              <a:rPr lang="es-MX" sz="4400" dirty="0">
                <a:solidFill>
                  <a:srgbClr val="000066"/>
                </a:solidFill>
                <a:effectLst/>
                <a:latin typeface="Arial" panose="020B0604020202020204" pitchFamily="34" charset="0"/>
                <a:cs typeface="Arial" panose="020B0604020202020204" pitchFamily="34" charset="0"/>
              </a:rPr>
              <a:t>PASIVACIÓN Y CORROSIÓN DE METALES Y ALEACIONES DE METALES</a:t>
            </a:r>
            <a:r>
              <a:rPr lang="es-ES" sz="4400" dirty="0">
                <a:solidFill>
                  <a:srgbClr val="000066"/>
                </a:solidFill>
                <a:effectLst/>
                <a:latin typeface="Arial" panose="020B0604020202020204" pitchFamily="34" charset="0"/>
                <a:cs typeface="Arial" panose="020B0604020202020204" pitchFamily="34" charset="0"/>
              </a:rPr>
              <a:t> </a:t>
            </a:r>
          </a:p>
        </p:txBody>
      </p:sp>
      <p:sp>
        <p:nvSpPr>
          <p:cNvPr id="3" name="Text Box 72">
            <a:extLst>
              <a:ext uri="{FF2B5EF4-FFF2-40B4-BE49-F238E27FC236}">
                <a16:creationId xmlns:a16="http://schemas.microsoft.com/office/drawing/2014/main" xmlns="" id="{4F837D9D-6FBE-4BAE-9EBF-6DEEBA27A377}"/>
              </a:ext>
            </a:extLst>
          </p:cNvPr>
          <p:cNvSpPr txBox="1">
            <a:spLocks noChangeArrowheads="1"/>
          </p:cNvSpPr>
          <p:nvPr/>
        </p:nvSpPr>
        <p:spPr bwMode="auto">
          <a:xfrm>
            <a:off x="1979712" y="620688"/>
            <a:ext cx="5184576" cy="1446550"/>
          </a:xfrm>
          <a:prstGeom prst="rect">
            <a:avLst/>
          </a:prstGeom>
          <a:noFill/>
          <a:ln w="9525">
            <a:noFill/>
            <a:miter lim="800000"/>
            <a:headEnd/>
            <a:tailEnd/>
          </a:ln>
          <a:effectLst/>
        </p:spPr>
        <p:txBody>
          <a:bodyPr wrap="square">
            <a:spAutoFit/>
          </a:bodyPr>
          <a:lstStyle/>
          <a:p>
            <a:pPr algn="ctr">
              <a:spcBef>
                <a:spcPts val="0"/>
              </a:spcBef>
            </a:pPr>
            <a:r>
              <a:rPr lang="es-ES" sz="1400" b="1" dirty="0">
                <a:solidFill>
                  <a:srgbClr val="000099"/>
                </a:solidFill>
                <a:effectLst/>
                <a:latin typeface="Arial" charset="0"/>
              </a:rPr>
              <a:t>DIVISIÓN DE CIENCIAS BÁSICAS</a:t>
            </a:r>
          </a:p>
          <a:p>
            <a:pPr algn="ctr">
              <a:spcBef>
                <a:spcPts val="0"/>
              </a:spcBef>
            </a:pPr>
            <a:r>
              <a:rPr lang="es-ES" sz="1400" b="1" dirty="0">
                <a:solidFill>
                  <a:srgbClr val="000099"/>
                </a:solidFill>
                <a:effectLst/>
                <a:latin typeface="Arial" charset="0"/>
              </a:rPr>
              <a:t>LABORATORIO DE QUÍMICA</a:t>
            </a:r>
          </a:p>
          <a:p>
            <a:pPr algn="ctr">
              <a:spcBef>
                <a:spcPct val="50000"/>
              </a:spcBef>
            </a:pPr>
            <a:endParaRPr lang="es-ES" sz="2000" b="1" dirty="0">
              <a:solidFill>
                <a:srgbClr val="000099"/>
              </a:solidFill>
              <a:effectLst/>
              <a:latin typeface="Arial" charset="0"/>
            </a:endParaRPr>
          </a:p>
          <a:p>
            <a:pPr algn="ctr">
              <a:spcBef>
                <a:spcPct val="50000"/>
              </a:spcBef>
            </a:pPr>
            <a:r>
              <a:rPr lang="es-ES" sz="2000" b="1" dirty="0">
                <a:solidFill>
                  <a:srgbClr val="000099"/>
                </a:solidFill>
                <a:effectLst/>
                <a:latin typeface="Arial" charset="0"/>
              </a:rPr>
              <a:t>Práctica: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1809074" y="676930"/>
            <a:ext cx="5525872" cy="523220"/>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Protección catódica con corriente impresa</a:t>
            </a:r>
            <a:endParaRPr lang="es-ES" sz="2000" dirty="0">
              <a:solidFill>
                <a:srgbClr val="000066"/>
              </a:solidFill>
              <a:effectLst/>
            </a:endParaRPr>
          </a:p>
        </p:txBody>
      </p:sp>
      <p:sp>
        <p:nvSpPr>
          <p:cNvPr id="228358" name="Text Box 6"/>
          <p:cNvSpPr txBox="1">
            <a:spLocks noChangeArrowheads="1"/>
          </p:cNvSpPr>
          <p:nvPr/>
        </p:nvSpPr>
        <p:spPr bwMode="auto">
          <a:xfrm>
            <a:off x="754199" y="1412776"/>
            <a:ext cx="7635600" cy="1431674"/>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En este tipo de protección, se conecta el metal a proteger, al polo negativo de una fuente de alimentación de corriente continua, pura o rectificada, y el polo positivo a un electrodo auxiliar que puede estar constituido por chatarra de hierro, ferro-silicio, plomo-plata, grafito, etc.</a:t>
            </a:r>
          </a:p>
        </p:txBody>
      </p:sp>
    </p:spTree>
    <p:extLst>
      <p:ext uri="{BB962C8B-B14F-4D97-AF65-F5344CB8AC3E}">
        <p14:creationId xmlns:p14="http://schemas.microsoft.com/office/powerpoint/2010/main" val="669651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8358"/>
                                        </p:tgtEl>
                                        <p:attrNameLst>
                                          <p:attrName>style.visibility</p:attrName>
                                        </p:attrNameLst>
                                      </p:cBhvr>
                                      <p:to>
                                        <p:strVal val="visible"/>
                                      </p:to>
                                    </p:set>
                                    <p:animEffect transition="in" filter="strips(downRight)">
                                      <p:cBhvr>
                                        <p:cTn id="7" dur="500"/>
                                        <p:tgtEl>
                                          <p:spTgt spid="228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809614" y="676930"/>
            <a:ext cx="152477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Pasivación</a:t>
            </a:r>
            <a:endParaRPr lang="es-ES" sz="2000" dirty="0">
              <a:solidFill>
                <a:srgbClr val="000066"/>
              </a:solidFill>
              <a:effectLst/>
            </a:endParaRPr>
          </a:p>
        </p:txBody>
      </p:sp>
      <p:sp>
        <p:nvSpPr>
          <p:cNvPr id="228358" name="Text Box 6"/>
          <p:cNvSpPr txBox="1">
            <a:spLocks noChangeArrowheads="1"/>
          </p:cNvSpPr>
          <p:nvPr/>
        </p:nvSpPr>
        <p:spPr bwMode="auto">
          <a:xfrm>
            <a:off x="754199" y="1412776"/>
            <a:ext cx="7635600" cy="3250633"/>
          </a:xfrm>
          <a:prstGeom prst="rect">
            <a:avLst/>
          </a:prstGeom>
          <a:noFill/>
          <a:ln w="9525">
            <a:noFill/>
            <a:miter lim="800000"/>
            <a:headEnd/>
            <a:tailEnd/>
          </a:ln>
          <a:effectLst/>
        </p:spPr>
        <p:txBody>
          <a:bodyPr>
            <a:spAutoFit/>
          </a:bodyPr>
          <a:lstStyle/>
          <a:p>
            <a:pPr algn="just" eaLnBrk="1" hangingPunct="1">
              <a:lnSpc>
                <a:spcPct val="120000"/>
              </a:lnSpc>
              <a:spcAft>
                <a:spcPts val="1800"/>
              </a:spcAft>
            </a:pPr>
            <a:r>
              <a:rPr lang="es-MX" sz="1600" b="0" dirty="0">
                <a:solidFill>
                  <a:srgbClr val="000066"/>
                </a:solidFill>
                <a:effectLst/>
                <a:cs typeface="Times New Roman" pitchFamily="18" charset="0"/>
              </a:rPr>
              <a:t>En un determinado medio, la formación sobre el metal de una capa superficial de productos de reacción, que inhibe las reacciones posteriores del metal (o tienen lugar con una rapidez pequeña), se denomina pasivación. En estas circunstancias, el metal se comporta como si tuviese un potencial electroquímico más negativo; es decir, menos reactivo, se dice entonces que el metal es pasivo o que se encuentra </a:t>
            </a:r>
            <a:r>
              <a:rPr lang="es-MX" sz="1600" b="0" dirty="0" err="1">
                <a:solidFill>
                  <a:srgbClr val="000066"/>
                </a:solidFill>
                <a:effectLst/>
                <a:cs typeface="Times New Roman" pitchFamily="18" charset="0"/>
              </a:rPr>
              <a:t>pasivado</a:t>
            </a:r>
            <a:r>
              <a:rPr lang="es-MX" sz="1600" b="0" dirty="0">
                <a:solidFill>
                  <a:srgbClr val="000066"/>
                </a:solidFill>
                <a:effectLst/>
                <a:cs typeface="Times New Roman" pitchFamily="18" charset="0"/>
              </a:rPr>
              <a:t>.</a:t>
            </a:r>
          </a:p>
          <a:p>
            <a:pPr algn="just" eaLnBrk="1" hangingPunct="1">
              <a:lnSpc>
                <a:spcPct val="120000"/>
              </a:lnSpc>
              <a:spcAft>
                <a:spcPts val="1800"/>
              </a:spcAft>
            </a:pPr>
            <a:r>
              <a:rPr lang="es-MX" sz="1600" b="0" dirty="0">
                <a:solidFill>
                  <a:srgbClr val="000066"/>
                </a:solidFill>
                <a:effectLst/>
                <a:cs typeface="Times New Roman" pitchFamily="18" charset="0"/>
              </a:rPr>
              <a:t>Este término fue introducido en 1836, por Christian </a:t>
            </a:r>
            <a:r>
              <a:rPr lang="es-MX" sz="1600" b="0" dirty="0" err="1">
                <a:solidFill>
                  <a:srgbClr val="000066"/>
                </a:solidFill>
                <a:effectLst/>
                <a:cs typeface="Times New Roman" pitchFamily="18" charset="0"/>
              </a:rPr>
              <a:t>Schönbein</a:t>
            </a:r>
            <a:r>
              <a:rPr lang="es-MX" sz="1600" b="0" dirty="0">
                <a:solidFill>
                  <a:srgbClr val="000066"/>
                </a:solidFill>
                <a:effectLst/>
                <a:cs typeface="Times New Roman" pitchFamily="18" charset="0"/>
              </a:rPr>
              <a:t>, quien observó que bajo determinadas condiciones el hierro presentaba una resistencia inusualmente alta  a la corrosión. También demostró que la pasivación podía conseguirse mediante una polarización anódica.</a:t>
            </a:r>
          </a:p>
        </p:txBody>
      </p:sp>
    </p:spTree>
    <p:extLst>
      <p:ext uri="{BB962C8B-B14F-4D97-AF65-F5344CB8AC3E}">
        <p14:creationId xmlns:p14="http://schemas.microsoft.com/office/powerpoint/2010/main" val="35744321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8358">
                                            <p:txEl>
                                              <p:pRg st="0" end="0"/>
                                            </p:txEl>
                                          </p:spTgt>
                                        </p:tgtEl>
                                        <p:attrNameLst>
                                          <p:attrName>style.visibility</p:attrName>
                                        </p:attrNameLst>
                                      </p:cBhvr>
                                      <p:to>
                                        <p:strVal val="visible"/>
                                      </p:to>
                                    </p:set>
                                    <p:animEffect transition="in" filter="strips(downRight)">
                                      <p:cBhvr>
                                        <p:cTn id="7" dur="500"/>
                                        <p:tgtEl>
                                          <p:spTgt spid="2283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8358">
                                            <p:txEl>
                                              <p:pRg st="1" end="1"/>
                                            </p:txEl>
                                          </p:spTgt>
                                        </p:tgtEl>
                                        <p:attrNameLst>
                                          <p:attrName>style.visibility</p:attrName>
                                        </p:attrNameLst>
                                      </p:cBhvr>
                                      <p:to>
                                        <p:strVal val="visible"/>
                                      </p:to>
                                    </p:set>
                                    <p:animEffect transition="in" filter="strips(downRight)">
                                      <p:cBhvr>
                                        <p:cTn id="12" dur="500"/>
                                        <p:tgtEl>
                                          <p:spTgt spid="2283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809614" y="676930"/>
            <a:ext cx="152477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Pasivación</a:t>
            </a:r>
            <a:endParaRPr lang="es-ES" sz="2000" dirty="0">
              <a:solidFill>
                <a:srgbClr val="000066"/>
              </a:solidFill>
              <a:effectLst/>
            </a:endParaRPr>
          </a:p>
        </p:txBody>
      </p:sp>
      <p:graphicFrame>
        <p:nvGraphicFramePr>
          <p:cNvPr id="2" name="Tabla 1">
            <a:extLst>
              <a:ext uri="{FF2B5EF4-FFF2-40B4-BE49-F238E27FC236}">
                <a16:creationId xmlns:a16="http://schemas.microsoft.com/office/drawing/2014/main" xmlns="" id="{7C549DDA-BE5C-4794-B975-005A30AE3439}"/>
              </a:ext>
            </a:extLst>
          </p:cNvPr>
          <p:cNvGraphicFramePr>
            <a:graphicFrameLocks noGrp="1"/>
          </p:cNvGraphicFramePr>
          <p:nvPr>
            <p:extLst>
              <p:ext uri="{D42A27DB-BD31-4B8C-83A1-F6EECF244321}">
                <p14:modId xmlns:p14="http://schemas.microsoft.com/office/powerpoint/2010/main" val="1355330508"/>
              </p:ext>
            </p:extLst>
          </p:nvPr>
        </p:nvGraphicFramePr>
        <p:xfrm>
          <a:off x="2507942" y="1556792"/>
          <a:ext cx="4128120" cy="3754120"/>
        </p:xfrm>
        <a:graphic>
          <a:graphicData uri="http://schemas.openxmlformats.org/drawingml/2006/table">
            <a:tbl>
              <a:tblPr firstRow="1" bandRow="1">
                <a:tableStyleId>{5C22544A-7EE6-4342-B048-85BDC9FD1C3A}</a:tableStyleId>
              </a:tblPr>
              <a:tblGrid>
                <a:gridCol w="1679848">
                  <a:extLst>
                    <a:ext uri="{9D8B030D-6E8A-4147-A177-3AD203B41FA5}">
                      <a16:colId xmlns:a16="http://schemas.microsoft.com/office/drawing/2014/main" xmlns="" val="258298460"/>
                    </a:ext>
                  </a:extLst>
                </a:gridCol>
                <a:gridCol w="2448272">
                  <a:extLst>
                    <a:ext uri="{9D8B030D-6E8A-4147-A177-3AD203B41FA5}">
                      <a16:colId xmlns:a16="http://schemas.microsoft.com/office/drawing/2014/main" xmlns="" val="516693279"/>
                    </a:ext>
                  </a:extLst>
                </a:gridCol>
              </a:tblGrid>
              <a:tr h="370840">
                <a:tc gridSpan="2">
                  <a:txBody>
                    <a:bodyPr/>
                    <a:lstStyle/>
                    <a:p>
                      <a:pPr algn="ctr"/>
                      <a:r>
                        <a:rPr lang="es-MX" sz="1600" b="0" dirty="0">
                          <a:solidFill>
                            <a:srgbClr val="000066"/>
                          </a:solidFill>
                          <a:latin typeface="Arial" panose="020B0604020202020204" pitchFamily="34" charset="0"/>
                          <a:cs typeface="Arial" panose="020B0604020202020204" pitchFamily="34" charset="0"/>
                        </a:rPr>
                        <a:t>Potenciales aproximados de pasivación</a:t>
                      </a:r>
                    </a:p>
                    <a:p>
                      <a:pPr algn="ctr"/>
                      <a:r>
                        <a:rPr lang="es-MX" sz="1600" b="0" dirty="0">
                          <a:solidFill>
                            <a:srgbClr val="000066"/>
                          </a:solidFill>
                          <a:latin typeface="Arial" panose="020B0604020202020204" pitchFamily="34" charset="0"/>
                          <a:cs typeface="Arial" panose="020B0604020202020204" pitchFamily="34" charset="0"/>
                        </a:rPr>
                        <a:t>para algunos metales a pH=0 y 25 [</a:t>
                      </a:r>
                      <a:r>
                        <a:rPr lang="es-MX" sz="1600" b="0" dirty="0" err="1">
                          <a:solidFill>
                            <a:srgbClr val="000066"/>
                          </a:solidFill>
                          <a:latin typeface="Arial" panose="020B0604020202020204" pitchFamily="34" charset="0"/>
                          <a:cs typeface="Arial" panose="020B0604020202020204" pitchFamily="34" charset="0"/>
                        </a:rPr>
                        <a:t>ºC</a:t>
                      </a:r>
                      <a:r>
                        <a:rPr lang="es-MX" sz="1600" b="0" dirty="0">
                          <a:solidFill>
                            <a:srgbClr val="000066"/>
                          </a:solidFill>
                          <a:latin typeface="Arial" panose="020B0604020202020204" pitchFamily="34" charset="0"/>
                          <a:cs typeface="Arial" panose="020B0604020202020204" pitchFamily="34" charset="0"/>
                        </a:rPr>
                        <a:t>]</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hMerge="1">
                  <a:txBody>
                    <a:bodyPr/>
                    <a:lstStyle/>
                    <a:p>
                      <a:endParaRPr lang="es-MX" dirty="0"/>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extLst>
                  <a:ext uri="{0D108BD9-81ED-4DB2-BD59-A6C34878D82A}">
                    <a16:rowId xmlns:a16="http://schemas.microsoft.com/office/drawing/2014/main" xmlns="" val="3825482565"/>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Metal</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Potencial de pasivación [V]</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extLst>
                  <a:ext uri="{0D108BD9-81ED-4DB2-BD59-A6C34878D82A}">
                    <a16:rowId xmlns:a16="http://schemas.microsoft.com/office/drawing/2014/main" xmlns="" val="2165421299"/>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Oro</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+1.36</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extLst>
                  <a:ext uri="{0D108BD9-81ED-4DB2-BD59-A6C34878D82A}">
                    <a16:rowId xmlns:a16="http://schemas.microsoft.com/office/drawing/2014/main" xmlns="" val="576988599"/>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Platino</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+0.91</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extLst>
                  <a:ext uri="{0D108BD9-81ED-4DB2-BD59-A6C34878D82A}">
                    <a16:rowId xmlns:a16="http://schemas.microsoft.com/office/drawing/2014/main" xmlns="" val="1037746944"/>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Hierro</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+0.58</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extLst>
                  <a:ext uri="{0D108BD9-81ED-4DB2-BD59-A6C34878D82A}">
                    <a16:rowId xmlns:a16="http://schemas.microsoft.com/office/drawing/2014/main" xmlns="" val="1204811895"/>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Plata</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+0.40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extLst>
                  <a:ext uri="{0D108BD9-81ED-4DB2-BD59-A6C34878D82A}">
                    <a16:rowId xmlns:a16="http://schemas.microsoft.com/office/drawing/2014/main" xmlns="" val="1588869551"/>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Níquel</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+0.36</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extLst>
                  <a:ext uri="{0D108BD9-81ED-4DB2-BD59-A6C34878D82A}">
                    <a16:rowId xmlns:a16="http://schemas.microsoft.com/office/drawing/2014/main" xmlns="" val="2244868533"/>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Cromo</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-0.22</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extLst>
                  <a:ext uri="{0D108BD9-81ED-4DB2-BD59-A6C34878D82A}">
                    <a16:rowId xmlns:a16="http://schemas.microsoft.com/office/drawing/2014/main" xmlns="" val="113848837"/>
                  </a:ext>
                </a:extLst>
              </a:tr>
              <a:tr h="370840">
                <a:tc>
                  <a:txBody>
                    <a:bodyPr/>
                    <a:lstStyle/>
                    <a:p>
                      <a:pPr algn="ctr"/>
                      <a:r>
                        <a:rPr lang="es-MX" sz="1600" b="0" dirty="0">
                          <a:solidFill>
                            <a:srgbClr val="000066"/>
                          </a:solidFill>
                          <a:latin typeface="Arial" panose="020B0604020202020204" pitchFamily="34" charset="0"/>
                          <a:cs typeface="Arial" panose="020B0604020202020204" pitchFamily="34" charset="0"/>
                        </a:rPr>
                        <a:t>Titanio</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tc>
                  <a:txBody>
                    <a:bodyPr/>
                    <a:lstStyle/>
                    <a:p>
                      <a:pPr algn="ctr"/>
                      <a:r>
                        <a:rPr lang="es-MX" sz="1600" b="0" dirty="0">
                          <a:solidFill>
                            <a:srgbClr val="000066"/>
                          </a:solidFill>
                          <a:latin typeface="Arial" panose="020B0604020202020204" pitchFamily="34" charset="0"/>
                          <a:cs typeface="Arial" panose="020B0604020202020204" pitchFamily="34" charset="0"/>
                        </a:rPr>
                        <a:t>-0.24</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noFill/>
                  </a:tcPr>
                </a:tc>
                <a:extLst>
                  <a:ext uri="{0D108BD9-81ED-4DB2-BD59-A6C34878D82A}">
                    <a16:rowId xmlns:a16="http://schemas.microsoft.com/office/drawing/2014/main" xmlns="" val="3243384713"/>
                  </a:ext>
                </a:extLst>
              </a:tr>
            </a:tbl>
          </a:graphicData>
        </a:graphic>
      </p:graphicFrame>
    </p:spTree>
    <p:extLst>
      <p:ext uri="{BB962C8B-B14F-4D97-AF65-F5344CB8AC3E}">
        <p14:creationId xmlns:p14="http://schemas.microsoft.com/office/powerpoint/2010/main" val="340798210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824038" y="676930"/>
            <a:ext cx="1495922"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Referencia</a:t>
            </a:r>
            <a:endParaRPr lang="es-ES" sz="2000" dirty="0">
              <a:solidFill>
                <a:srgbClr val="000066"/>
              </a:solidFill>
              <a:effectLst/>
            </a:endParaRPr>
          </a:p>
        </p:txBody>
      </p:sp>
      <p:pic>
        <p:nvPicPr>
          <p:cNvPr id="2" name="Imagen 1">
            <a:extLst>
              <a:ext uri="{FF2B5EF4-FFF2-40B4-BE49-F238E27FC236}">
                <a16:creationId xmlns:a16="http://schemas.microsoft.com/office/drawing/2014/main" xmlns="" id="{AA86BBD1-AA62-4D13-BA59-DDCC92973D05}"/>
              </a:ext>
            </a:extLst>
          </p:cNvPr>
          <p:cNvPicPr>
            <a:picLocks noChangeAspect="1"/>
          </p:cNvPicPr>
          <p:nvPr/>
        </p:nvPicPr>
        <p:blipFill>
          <a:blip r:embed="rId2"/>
          <a:stretch>
            <a:fillRect/>
          </a:stretch>
        </p:blipFill>
        <p:spPr>
          <a:xfrm>
            <a:off x="1187626" y="1340768"/>
            <a:ext cx="6768750" cy="4940356"/>
          </a:xfrm>
          <a:prstGeom prst="rect">
            <a:avLst/>
          </a:prstGeom>
        </p:spPr>
      </p:pic>
      <p:sp>
        <p:nvSpPr>
          <p:cNvPr id="3" name="Rectángulo 2">
            <a:extLst>
              <a:ext uri="{FF2B5EF4-FFF2-40B4-BE49-F238E27FC236}">
                <a16:creationId xmlns:a16="http://schemas.microsoft.com/office/drawing/2014/main" xmlns="" id="{E4D790E1-AE64-4877-8CEA-1F19C063354F}"/>
              </a:ext>
            </a:extLst>
          </p:cNvPr>
          <p:cNvSpPr/>
          <p:nvPr/>
        </p:nvSpPr>
        <p:spPr>
          <a:xfrm>
            <a:off x="953343" y="6309320"/>
            <a:ext cx="7237312" cy="307777"/>
          </a:xfrm>
          <a:prstGeom prst="rect">
            <a:avLst/>
          </a:prstGeom>
        </p:spPr>
        <p:txBody>
          <a:bodyPr wrap="square">
            <a:spAutoFit/>
          </a:bodyPr>
          <a:lstStyle/>
          <a:p>
            <a:r>
              <a:rPr lang="es-MX" sz="1400" b="0" dirty="0">
                <a:solidFill>
                  <a:srgbClr val="000066"/>
                </a:solidFill>
                <a:effectLst/>
              </a:rPr>
              <a:t>http://bibliotecadigital.ilce.edu.mx/sites/ciencia/volumen2/ciencia3/079/htm/masalla2.htm</a:t>
            </a:r>
          </a:p>
        </p:txBody>
      </p:sp>
    </p:spTree>
    <p:extLst>
      <p:ext uri="{BB962C8B-B14F-4D97-AF65-F5344CB8AC3E}">
        <p14:creationId xmlns:p14="http://schemas.microsoft.com/office/powerpoint/2010/main" val="27457417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433710" y="628928"/>
            <a:ext cx="2276584" cy="523220"/>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Material y equipo</a:t>
            </a:r>
            <a:endParaRPr lang="es-ES" sz="2000" dirty="0">
              <a:solidFill>
                <a:srgbClr val="000066"/>
              </a:solidFill>
              <a:effectLst/>
            </a:endParaRPr>
          </a:p>
        </p:txBody>
      </p:sp>
      <p:sp>
        <p:nvSpPr>
          <p:cNvPr id="5" name="Text Box 1053">
            <a:extLst>
              <a:ext uri="{FF2B5EF4-FFF2-40B4-BE49-F238E27FC236}">
                <a16:creationId xmlns:a16="http://schemas.microsoft.com/office/drawing/2014/main" xmlns="" id="{36CB63B9-1548-4038-B025-AE8FDB782F1E}"/>
              </a:ext>
            </a:extLst>
          </p:cNvPr>
          <p:cNvSpPr txBox="1">
            <a:spLocks noChangeArrowheads="1"/>
          </p:cNvSpPr>
          <p:nvPr/>
        </p:nvSpPr>
        <p:spPr bwMode="auto">
          <a:xfrm>
            <a:off x="754200" y="1383617"/>
            <a:ext cx="7635600" cy="2209836"/>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 3 vasos de precipitado de 25 [ml].</a:t>
            </a:r>
          </a:p>
          <a:p>
            <a:pPr algn="just" eaLnBrk="1" hangingPunct="1">
              <a:lnSpc>
                <a:spcPct val="140000"/>
              </a:lnSpc>
              <a:spcAft>
                <a:spcPct val="40000"/>
              </a:spcAft>
            </a:pPr>
            <a:r>
              <a:rPr lang="es-MX" sz="1600" b="0" dirty="0">
                <a:solidFill>
                  <a:srgbClr val="000066"/>
                </a:solidFill>
                <a:effectLst/>
                <a:cs typeface="Times New Roman" pitchFamily="18" charset="0"/>
              </a:rPr>
              <a:t>b) 1 gradilla.</a:t>
            </a:r>
          </a:p>
          <a:p>
            <a:pPr algn="just" eaLnBrk="1" hangingPunct="1">
              <a:lnSpc>
                <a:spcPct val="140000"/>
              </a:lnSpc>
              <a:spcAft>
                <a:spcPct val="40000"/>
              </a:spcAft>
            </a:pPr>
            <a:r>
              <a:rPr lang="es-MX" sz="1600" b="0" dirty="0">
                <a:solidFill>
                  <a:srgbClr val="000066"/>
                </a:solidFill>
                <a:effectLst/>
                <a:cs typeface="Times New Roman" pitchFamily="18" charset="0"/>
              </a:rPr>
              <a:t>c) 8 tubos de ensayo.</a:t>
            </a:r>
          </a:p>
          <a:p>
            <a:pPr algn="just" eaLnBrk="1" hangingPunct="1">
              <a:lnSpc>
                <a:spcPct val="140000"/>
              </a:lnSpc>
              <a:spcAft>
                <a:spcPct val="40000"/>
              </a:spcAft>
            </a:pPr>
            <a:r>
              <a:rPr lang="es-MX" sz="1600" b="0" dirty="0">
                <a:solidFill>
                  <a:srgbClr val="000066"/>
                </a:solidFill>
                <a:effectLst/>
                <a:cs typeface="Times New Roman" pitchFamily="18" charset="0"/>
              </a:rPr>
              <a:t>d) 1 lupa.</a:t>
            </a:r>
          </a:p>
          <a:p>
            <a:pPr algn="just" eaLnBrk="1" hangingPunct="1">
              <a:lnSpc>
                <a:spcPct val="140000"/>
              </a:lnSpc>
              <a:spcAft>
                <a:spcPct val="40000"/>
              </a:spcAft>
            </a:pPr>
            <a:r>
              <a:rPr lang="es-MX" sz="1600" b="0" dirty="0">
                <a:solidFill>
                  <a:srgbClr val="000066"/>
                </a:solidFill>
                <a:effectLst/>
                <a:cs typeface="Times New Roman" pitchFamily="18" charset="0"/>
              </a:rPr>
              <a:t>e) 3 frascos con gotero.</a:t>
            </a:r>
            <a:endParaRPr lang="es-ES" sz="1600" b="0" dirty="0">
              <a:solidFill>
                <a:srgbClr val="000066"/>
              </a:solidFill>
              <a:effectLst/>
              <a:cs typeface="Times New Roman" pitchFamily="18" charset="0"/>
            </a:endParaRPr>
          </a:p>
        </p:txBody>
      </p:sp>
    </p:spTree>
    <p:extLst>
      <p:ext uri="{BB962C8B-B14F-4D97-AF65-F5344CB8AC3E}">
        <p14:creationId xmlns:p14="http://schemas.microsoft.com/office/powerpoint/2010/main" val="4292455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strips(downRight)">
                                      <p:cBhvr>
                                        <p:cTn id="11" dur="500"/>
                                        <p:tgtEl>
                                          <p:spTgt spid="5">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trips(downRight)">
                                      <p:cBhvr>
                                        <p:cTn id="15" dur="500"/>
                                        <p:tgtEl>
                                          <p:spTgt spid="5">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strips(downRight)">
                                      <p:cBhvr>
                                        <p:cTn id="19" dur="500"/>
                                        <p:tgtEl>
                                          <p:spTgt spid="5">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strips(downRight)">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873732" y="673532"/>
            <a:ext cx="1396536"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Reactivos</a:t>
            </a:r>
            <a:endParaRPr lang="es-ES" sz="2000" dirty="0">
              <a:solidFill>
                <a:srgbClr val="000066"/>
              </a:solidFill>
              <a:effectLst/>
            </a:endParaRPr>
          </a:p>
        </p:txBody>
      </p:sp>
      <p:sp>
        <p:nvSpPr>
          <p:cNvPr id="5" name="Text Box 1053">
            <a:extLst>
              <a:ext uri="{FF2B5EF4-FFF2-40B4-BE49-F238E27FC236}">
                <a16:creationId xmlns:a16="http://schemas.microsoft.com/office/drawing/2014/main" xmlns="" id="{267FDEF4-2834-4BF6-96D0-D860B7F3115A}"/>
              </a:ext>
            </a:extLst>
          </p:cNvPr>
          <p:cNvSpPr txBox="1">
            <a:spLocks noChangeArrowheads="1"/>
          </p:cNvSpPr>
          <p:nvPr/>
        </p:nvSpPr>
        <p:spPr bwMode="auto">
          <a:xfrm>
            <a:off x="754200" y="1484784"/>
            <a:ext cx="7635600" cy="3539430"/>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 Agua.</a:t>
            </a:r>
          </a:p>
          <a:p>
            <a:pPr algn="just" eaLnBrk="1" hangingPunct="1">
              <a:lnSpc>
                <a:spcPct val="140000"/>
              </a:lnSpc>
              <a:spcAft>
                <a:spcPct val="40000"/>
              </a:spcAft>
            </a:pPr>
            <a:r>
              <a:rPr lang="es-MX" sz="1600" b="0" dirty="0">
                <a:solidFill>
                  <a:srgbClr val="000066"/>
                </a:solidFill>
                <a:effectLst/>
                <a:cs typeface="Times New Roman" pitchFamily="18" charset="0"/>
              </a:rPr>
              <a:t>b) Disolución de ácido clorhídrico, HCl, 2 [M].</a:t>
            </a:r>
          </a:p>
          <a:p>
            <a:pPr algn="just" eaLnBrk="1" hangingPunct="1">
              <a:lnSpc>
                <a:spcPct val="140000"/>
              </a:lnSpc>
              <a:spcAft>
                <a:spcPct val="40000"/>
              </a:spcAft>
            </a:pPr>
            <a:r>
              <a:rPr lang="es-MX" sz="1600" b="0" dirty="0">
                <a:solidFill>
                  <a:srgbClr val="000066"/>
                </a:solidFill>
                <a:effectLst/>
                <a:cs typeface="Times New Roman" pitchFamily="18" charset="0"/>
              </a:rPr>
              <a:t>c) Disolución de hipoclorito de sodio, </a:t>
            </a:r>
            <a:r>
              <a:rPr lang="es-MX" sz="1600" b="0" dirty="0" err="1">
                <a:solidFill>
                  <a:srgbClr val="000066"/>
                </a:solidFill>
                <a:effectLst/>
                <a:cs typeface="Times New Roman" pitchFamily="18" charset="0"/>
              </a:rPr>
              <a:t>NaClO</a:t>
            </a:r>
            <a:r>
              <a:rPr lang="es-MX" sz="1600" b="0" dirty="0">
                <a:solidFill>
                  <a:srgbClr val="000066"/>
                </a:solidFill>
                <a:effectLst/>
                <a:cs typeface="Times New Roman" pitchFamily="18" charset="0"/>
              </a:rPr>
              <a:t>, 6 [%].</a:t>
            </a:r>
          </a:p>
          <a:p>
            <a:pPr algn="just" eaLnBrk="1" hangingPunct="1">
              <a:lnSpc>
                <a:spcPct val="140000"/>
              </a:lnSpc>
              <a:spcAft>
                <a:spcPct val="40000"/>
              </a:spcAft>
            </a:pPr>
            <a:r>
              <a:rPr lang="es-MX" sz="1600" b="0" dirty="0">
                <a:solidFill>
                  <a:srgbClr val="000066"/>
                </a:solidFill>
                <a:effectLst/>
                <a:cs typeface="Times New Roman" pitchFamily="18" charset="0"/>
              </a:rPr>
              <a:t>d) Disolución de hidróxido de sodio, NaOH, 2 [M].</a:t>
            </a:r>
          </a:p>
          <a:p>
            <a:pPr algn="just" eaLnBrk="1" hangingPunct="1">
              <a:lnSpc>
                <a:spcPct val="140000"/>
              </a:lnSpc>
              <a:spcAft>
                <a:spcPct val="40000"/>
              </a:spcAft>
            </a:pPr>
            <a:r>
              <a:rPr lang="es-MX" sz="1600" b="0" dirty="0">
                <a:solidFill>
                  <a:srgbClr val="000066"/>
                </a:solidFill>
                <a:effectLst/>
                <a:cs typeface="Times New Roman" pitchFamily="18" charset="0"/>
              </a:rPr>
              <a:t>e) 9 clavos limpios.</a:t>
            </a:r>
          </a:p>
          <a:p>
            <a:pPr algn="just" eaLnBrk="1" hangingPunct="1">
              <a:lnSpc>
                <a:spcPct val="140000"/>
              </a:lnSpc>
              <a:spcAft>
                <a:spcPct val="40000"/>
              </a:spcAft>
            </a:pPr>
            <a:r>
              <a:rPr lang="es-MX" sz="1600" b="0" dirty="0">
                <a:solidFill>
                  <a:srgbClr val="000066"/>
                </a:solidFill>
                <a:effectLst/>
                <a:cs typeface="Times New Roman" pitchFamily="18" charset="0"/>
              </a:rPr>
              <a:t>f) Alambre de cobre.</a:t>
            </a:r>
          </a:p>
          <a:p>
            <a:pPr algn="just" eaLnBrk="1" hangingPunct="1">
              <a:lnSpc>
                <a:spcPct val="140000"/>
              </a:lnSpc>
              <a:spcAft>
                <a:spcPct val="40000"/>
              </a:spcAft>
            </a:pPr>
            <a:r>
              <a:rPr lang="es-MX" sz="1600" b="0" dirty="0">
                <a:solidFill>
                  <a:srgbClr val="000066"/>
                </a:solidFill>
                <a:effectLst/>
                <a:cs typeface="Times New Roman" pitchFamily="18" charset="0"/>
              </a:rPr>
              <a:t>g) Soldadura de estaño-plomo.</a:t>
            </a:r>
          </a:p>
          <a:p>
            <a:pPr algn="just" eaLnBrk="1" hangingPunct="1">
              <a:lnSpc>
                <a:spcPct val="140000"/>
              </a:lnSpc>
              <a:spcAft>
                <a:spcPct val="40000"/>
              </a:spcAft>
            </a:pPr>
            <a:r>
              <a:rPr lang="es-MX" sz="1600" b="0" dirty="0">
                <a:solidFill>
                  <a:srgbClr val="000066"/>
                </a:solidFill>
                <a:effectLst/>
                <a:cs typeface="Times New Roman" pitchFamily="18" charset="0"/>
              </a:rPr>
              <a:t>h) Papel aluminio.</a:t>
            </a:r>
            <a:endParaRPr lang="es-ES" sz="1600" b="0" dirty="0">
              <a:solidFill>
                <a:srgbClr val="000066"/>
              </a:solidFill>
              <a:effectLst/>
              <a:cs typeface="Times New Roman" pitchFamily="18" charset="0"/>
            </a:endParaRPr>
          </a:p>
        </p:txBody>
      </p:sp>
    </p:spTree>
    <p:extLst>
      <p:ext uri="{BB962C8B-B14F-4D97-AF65-F5344CB8AC3E}">
        <p14:creationId xmlns:p14="http://schemas.microsoft.com/office/powerpoint/2010/main" val="24891856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strips(downRight)">
                                      <p:cBhvr>
                                        <p:cTn id="11" dur="500"/>
                                        <p:tgtEl>
                                          <p:spTgt spid="5">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trips(downRight)">
                                      <p:cBhvr>
                                        <p:cTn id="15" dur="500"/>
                                        <p:tgtEl>
                                          <p:spTgt spid="5">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strips(downRight)">
                                      <p:cBhvr>
                                        <p:cTn id="19" dur="500"/>
                                        <p:tgtEl>
                                          <p:spTgt spid="5">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strips(downRight)">
                                      <p:cBhvr>
                                        <p:cTn id="23" dur="500"/>
                                        <p:tgtEl>
                                          <p:spTgt spid="5">
                                            <p:txEl>
                                              <p:pRg st="4" end="4"/>
                                            </p:txEl>
                                          </p:spTgt>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strips(downRight)">
                                      <p:cBhvr>
                                        <p:cTn id="27" dur="500"/>
                                        <p:tgtEl>
                                          <p:spTgt spid="5">
                                            <p:txEl>
                                              <p:pRg st="5" end="5"/>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strips(downRight)">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strips(downRight)">
                                      <p:cBhvr>
                                        <p:cTn id="3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11" name="Text Box 6">
            <a:extLst>
              <a:ext uri="{FF2B5EF4-FFF2-40B4-BE49-F238E27FC236}">
                <a16:creationId xmlns:a16="http://schemas.microsoft.com/office/drawing/2014/main" xmlns="" id="{767D2BAE-746E-449E-B675-C37EBF602F92}"/>
              </a:ext>
            </a:extLst>
          </p:cNvPr>
          <p:cNvSpPr txBox="1">
            <a:spLocks noChangeArrowheads="1"/>
          </p:cNvSpPr>
          <p:nvPr/>
        </p:nvSpPr>
        <p:spPr bwMode="auto">
          <a:xfrm>
            <a:off x="754199" y="1412776"/>
            <a:ext cx="7635600" cy="1569660"/>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1.</a:t>
            </a:r>
          </a:p>
          <a:p>
            <a:pPr algn="just" eaLnBrk="1" hangingPunct="1">
              <a:lnSpc>
                <a:spcPct val="140000"/>
              </a:lnSpc>
              <a:spcAft>
                <a:spcPct val="40000"/>
              </a:spcAft>
            </a:pPr>
            <a:r>
              <a:rPr lang="es-MX" sz="1600" b="0" dirty="0">
                <a:solidFill>
                  <a:srgbClr val="000066"/>
                </a:solidFill>
                <a:effectLst/>
                <a:cs typeface="Times New Roman" pitchFamily="18" charset="0"/>
              </a:rPr>
              <a:t>El profesor verificará que los alumnos posean los conocimientos teóricos necesarios para realizar la práctica y explicará los cuidados que deben tenerse, principalmente en el manejo de las sustancias químicas.</a:t>
            </a:r>
            <a:endParaRPr lang="es-ES" sz="1600" b="0" dirty="0">
              <a:solidFill>
                <a:srgbClr val="000066"/>
              </a:solidFill>
              <a:effectLst/>
            </a:endParaRPr>
          </a:p>
        </p:txBody>
      </p:sp>
    </p:spTree>
    <p:extLst>
      <p:ext uri="{BB962C8B-B14F-4D97-AF65-F5344CB8AC3E}">
        <p14:creationId xmlns:p14="http://schemas.microsoft.com/office/powerpoint/2010/main" val="3839922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500"/>
                                        <p:tgtEl>
                                          <p:spTgt spid="11">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strips(downRight)">
                                      <p:cBhvr>
                                        <p:cTn id="11"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11" name="Text Box 6">
            <a:extLst>
              <a:ext uri="{FF2B5EF4-FFF2-40B4-BE49-F238E27FC236}">
                <a16:creationId xmlns:a16="http://schemas.microsoft.com/office/drawing/2014/main" xmlns="" id="{767D2BAE-746E-449E-B675-C37EBF602F92}"/>
              </a:ext>
            </a:extLst>
          </p:cNvPr>
          <p:cNvSpPr txBox="1">
            <a:spLocks noChangeArrowheads="1"/>
          </p:cNvSpPr>
          <p:nvPr/>
        </p:nvSpPr>
        <p:spPr bwMode="auto">
          <a:xfrm>
            <a:off x="754200" y="1412776"/>
            <a:ext cx="7635600" cy="880241"/>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2</a:t>
            </a:r>
          </a:p>
          <a:p>
            <a:pPr marL="268288" indent="-268288" algn="just" eaLnBrk="1" hangingPunct="1">
              <a:lnSpc>
                <a:spcPct val="140000"/>
              </a:lnSpc>
              <a:spcAft>
                <a:spcPct val="40000"/>
              </a:spcAft>
            </a:pPr>
            <a:r>
              <a:rPr lang="es-MX" sz="1600" b="0" dirty="0">
                <a:solidFill>
                  <a:srgbClr val="000066"/>
                </a:solidFill>
                <a:effectLst/>
                <a:cs typeface="Times New Roman" pitchFamily="18" charset="0"/>
              </a:rPr>
              <a:t>1. Cubra parcialmente dos clavos con un poco de alambre de cobre.</a:t>
            </a:r>
          </a:p>
        </p:txBody>
      </p:sp>
      <p:sp>
        <p:nvSpPr>
          <p:cNvPr id="5" name="Text Box 6">
            <a:extLst>
              <a:ext uri="{FF2B5EF4-FFF2-40B4-BE49-F238E27FC236}">
                <a16:creationId xmlns:a16="http://schemas.microsoft.com/office/drawing/2014/main" xmlns="" id="{F42BF61D-4D1A-4484-A421-7442BED30E20}"/>
              </a:ext>
            </a:extLst>
          </p:cNvPr>
          <p:cNvSpPr txBox="1">
            <a:spLocks noChangeArrowheads="1"/>
          </p:cNvSpPr>
          <p:nvPr/>
        </p:nvSpPr>
        <p:spPr bwMode="auto">
          <a:xfrm>
            <a:off x="754200" y="4077072"/>
            <a:ext cx="7635600" cy="397545"/>
          </a:xfrm>
          <a:prstGeom prst="rect">
            <a:avLst/>
          </a:prstGeom>
          <a:noFill/>
          <a:ln w="9525">
            <a:noFill/>
            <a:miter lim="800000"/>
            <a:headEnd/>
            <a:tailEnd/>
          </a:ln>
          <a:effectLst/>
        </p:spPr>
        <p:txBody>
          <a:bodyPr>
            <a:spAutoFit/>
          </a:bodyPr>
          <a:lstStyle/>
          <a:p>
            <a:pPr marL="268288" indent="-268288" algn="just" eaLnBrk="1" hangingPunct="1">
              <a:lnSpc>
                <a:spcPct val="140000"/>
              </a:lnSpc>
              <a:spcAft>
                <a:spcPct val="40000"/>
              </a:spcAft>
            </a:pPr>
            <a:r>
              <a:rPr lang="es-MX" sz="1600" b="0" dirty="0">
                <a:solidFill>
                  <a:srgbClr val="000066"/>
                </a:solidFill>
                <a:effectLst/>
                <a:cs typeface="Times New Roman" pitchFamily="18" charset="0"/>
              </a:rPr>
              <a:t>2. Cubra parcialmente dos clavos con un poco de soldadura.</a:t>
            </a:r>
          </a:p>
        </p:txBody>
      </p:sp>
      <p:grpSp>
        <p:nvGrpSpPr>
          <p:cNvPr id="10" name="Grupo 9">
            <a:extLst>
              <a:ext uri="{FF2B5EF4-FFF2-40B4-BE49-F238E27FC236}">
                <a16:creationId xmlns:a16="http://schemas.microsoft.com/office/drawing/2014/main" xmlns="" id="{FBEFCF4E-1AD7-4551-8B77-38763849482D}"/>
              </a:ext>
            </a:extLst>
          </p:cNvPr>
          <p:cNvGrpSpPr/>
          <p:nvPr/>
        </p:nvGrpSpPr>
        <p:grpSpPr>
          <a:xfrm>
            <a:off x="3845742" y="2558349"/>
            <a:ext cx="216024" cy="1214439"/>
            <a:chOff x="2699793" y="2636910"/>
            <a:chExt cx="216024" cy="1214439"/>
          </a:xfrm>
        </p:grpSpPr>
        <p:sp>
          <p:nvSpPr>
            <p:cNvPr id="2" name="Rectángulo 1">
              <a:extLst>
                <a:ext uri="{FF2B5EF4-FFF2-40B4-BE49-F238E27FC236}">
                  <a16:creationId xmlns:a16="http://schemas.microsoft.com/office/drawing/2014/main" xmlns="" id="{FD694F02-6C19-4D23-8EED-29FD202C07AE}"/>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9" name="Rectángulo: esquinas redondeadas 8">
              <a:extLst>
                <a:ext uri="{FF2B5EF4-FFF2-40B4-BE49-F238E27FC236}">
                  <a16:creationId xmlns:a16="http://schemas.microsoft.com/office/drawing/2014/main" xmlns="" id="{4D33DCD3-FA22-4123-AC8D-1BBF441794AE}"/>
                </a:ext>
              </a:extLst>
            </p:cNvPr>
            <p:cNvSpPr/>
            <p:nvPr/>
          </p:nvSpPr>
          <p:spPr bwMode="auto">
            <a:xfrm rot="1309483" flipV="1">
              <a:off x="2756047" y="27214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2" name="Rectángulo: esquinas redondeadas 11">
              <a:extLst>
                <a:ext uri="{FF2B5EF4-FFF2-40B4-BE49-F238E27FC236}">
                  <a16:creationId xmlns:a16="http://schemas.microsoft.com/office/drawing/2014/main" xmlns="" id="{A6E2190C-6352-4B77-9B3E-AEB5C12FD719}"/>
                </a:ext>
              </a:extLst>
            </p:cNvPr>
            <p:cNvSpPr/>
            <p:nvPr/>
          </p:nvSpPr>
          <p:spPr bwMode="auto">
            <a:xfrm rot="1309483" flipV="1">
              <a:off x="2756047" y="277702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3" name="Rectángulo: esquinas redondeadas 12">
              <a:extLst>
                <a:ext uri="{FF2B5EF4-FFF2-40B4-BE49-F238E27FC236}">
                  <a16:creationId xmlns:a16="http://schemas.microsoft.com/office/drawing/2014/main" xmlns="" id="{D95FFB35-6097-456B-8C61-F95C2FFF55C9}"/>
                </a:ext>
              </a:extLst>
            </p:cNvPr>
            <p:cNvSpPr/>
            <p:nvPr/>
          </p:nvSpPr>
          <p:spPr bwMode="auto">
            <a:xfrm rot="1309483" flipV="1">
              <a:off x="2756047" y="28325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4" name="Rectángulo: esquinas redondeadas 13">
              <a:extLst>
                <a:ext uri="{FF2B5EF4-FFF2-40B4-BE49-F238E27FC236}">
                  <a16:creationId xmlns:a16="http://schemas.microsoft.com/office/drawing/2014/main" xmlns="" id="{DF1CE861-BD63-4C44-9562-A4DF0B695C63}"/>
                </a:ext>
              </a:extLst>
            </p:cNvPr>
            <p:cNvSpPr/>
            <p:nvPr/>
          </p:nvSpPr>
          <p:spPr bwMode="auto">
            <a:xfrm rot="1309483" flipV="1">
              <a:off x="2756047" y="288812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5" name="Rectángulo: esquinas redondeadas 14">
              <a:extLst>
                <a:ext uri="{FF2B5EF4-FFF2-40B4-BE49-F238E27FC236}">
                  <a16:creationId xmlns:a16="http://schemas.microsoft.com/office/drawing/2014/main" xmlns="" id="{338E5B67-2D51-4B65-9F56-CAEA9F10B9D4}"/>
                </a:ext>
              </a:extLst>
            </p:cNvPr>
            <p:cNvSpPr/>
            <p:nvPr/>
          </p:nvSpPr>
          <p:spPr bwMode="auto">
            <a:xfrm rot="1309483" flipV="1">
              <a:off x="2756047" y="29436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7" name="Rectángulo: esquinas redondeadas 16">
              <a:extLst>
                <a:ext uri="{FF2B5EF4-FFF2-40B4-BE49-F238E27FC236}">
                  <a16:creationId xmlns:a16="http://schemas.microsoft.com/office/drawing/2014/main" xmlns="" id="{B004BAA8-5D2C-44E0-A33C-A5AF72F38268}"/>
                </a:ext>
              </a:extLst>
            </p:cNvPr>
            <p:cNvSpPr/>
            <p:nvPr/>
          </p:nvSpPr>
          <p:spPr bwMode="auto">
            <a:xfrm rot="1309483" flipV="1">
              <a:off x="2756047" y="299922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8" name="Rectángulo: esquinas redondeadas 17">
              <a:extLst>
                <a:ext uri="{FF2B5EF4-FFF2-40B4-BE49-F238E27FC236}">
                  <a16:creationId xmlns:a16="http://schemas.microsoft.com/office/drawing/2014/main" xmlns="" id="{514D5A83-00D3-49D3-B66E-A8BAC453945B}"/>
                </a:ext>
              </a:extLst>
            </p:cNvPr>
            <p:cNvSpPr/>
            <p:nvPr/>
          </p:nvSpPr>
          <p:spPr bwMode="auto">
            <a:xfrm rot="1309483" flipV="1">
              <a:off x="2756047" y="3054791"/>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9" name="Rectángulo: esquinas redondeadas 18">
              <a:extLst>
                <a:ext uri="{FF2B5EF4-FFF2-40B4-BE49-F238E27FC236}">
                  <a16:creationId xmlns:a16="http://schemas.microsoft.com/office/drawing/2014/main" xmlns="" id="{CE9C5E3C-71D6-4444-87ED-297B279FBF1A}"/>
                </a:ext>
              </a:extLst>
            </p:cNvPr>
            <p:cNvSpPr/>
            <p:nvPr/>
          </p:nvSpPr>
          <p:spPr bwMode="auto">
            <a:xfrm rot="1309483" flipV="1">
              <a:off x="2756047" y="3110335"/>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20" name="Grupo 19">
            <a:extLst>
              <a:ext uri="{FF2B5EF4-FFF2-40B4-BE49-F238E27FC236}">
                <a16:creationId xmlns:a16="http://schemas.microsoft.com/office/drawing/2014/main" xmlns="" id="{519FFE59-AECA-4C84-905F-FB121F4BCAE1}"/>
              </a:ext>
            </a:extLst>
          </p:cNvPr>
          <p:cNvGrpSpPr/>
          <p:nvPr/>
        </p:nvGrpSpPr>
        <p:grpSpPr>
          <a:xfrm>
            <a:off x="4775605" y="2558351"/>
            <a:ext cx="216024" cy="1214439"/>
            <a:chOff x="2699793" y="2636910"/>
            <a:chExt cx="216024" cy="1214439"/>
          </a:xfrm>
        </p:grpSpPr>
        <p:sp>
          <p:nvSpPr>
            <p:cNvPr id="21" name="Rectángulo 1">
              <a:extLst>
                <a:ext uri="{FF2B5EF4-FFF2-40B4-BE49-F238E27FC236}">
                  <a16:creationId xmlns:a16="http://schemas.microsoft.com/office/drawing/2014/main" xmlns="" id="{0593573C-22B0-4D95-B889-4EA4CDAA752E}"/>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 name="Rectángulo: esquinas redondeadas 21">
              <a:extLst>
                <a:ext uri="{FF2B5EF4-FFF2-40B4-BE49-F238E27FC236}">
                  <a16:creationId xmlns:a16="http://schemas.microsoft.com/office/drawing/2014/main" xmlns="" id="{A207EB60-C5B2-48C4-B7F1-9C8A55CACC4B}"/>
                </a:ext>
              </a:extLst>
            </p:cNvPr>
            <p:cNvSpPr/>
            <p:nvPr/>
          </p:nvSpPr>
          <p:spPr bwMode="auto">
            <a:xfrm rot="1309483" flipV="1">
              <a:off x="2756047" y="27214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 name="Rectángulo: esquinas redondeadas 22">
              <a:extLst>
                <a:ext uri="{FF2B5EF4-FFF2-40B4-BE49-F238E27FC236}">
                  <a16:creationId xmlns:a16="http://schemas.microsoft.com/office/drawing/2014/main" xmlns="" id="{1A688747-FA0C-4450-AB5A-DFF26CD09719}"/>
                </a:ext>
              </a:extLst>
            </p:cNvPr>
            <p:cNvSpPr/>
            <p:nvPr/>
          </p:nvSpPr>
          <p:spPr bwMode="auto">
            <a:xfrm rot="1309483" flipV="1">
              <a:off x="2756047" y="277702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 name="Rectángulo: esquinas redondeadas 23">
              <a:extLst>
                <a:ext uri="{FF2B5EF4-FFF2-40B4-BE49-F238E27FC236}">
                  <a16:creationId xmlns:a16="http://schemas.microsoft.com/office/drawing/2014/main" xmlns="" id="{818CFB29-4EA2-4625-B3E1-B821C96074C0}"/>
                </a:ext>
              </a:extLst>
            </p:cNvPr>
            <p:cNvSpPr/>
            <p:nvPr/>
          </p:nvSpPr>
          <p:spPr bwMode="auto">
            <a:xfrm rot="1309483" flipV="1">
              <a:off x="2756047" y="28325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 name="Rectángulo: esquinas redondeadas 24">
              <a:extLst>
                <a:ext uri="{FF2B5EF4-FFF2-40B4-BE49-F238E27FC236}">
                  <a16:creationId xmlns:a16="http://schemas.microsoft.com/office/drawing/2014/main" xmlns="" id="{803B82A9-EDD8-4EBD-90DE-0329859886AD}"/>
                </a:ext>
              </a:extLst>
            </p:cNvPr>
            <p:cNvSpPr/>
            <p:nvPr/>
          </p:nvSpPr>
          <p:spPr bwMode="auto">
            <a:xfrm rot="1309483" flipV="1">
              <a:off x="2756047" y="2888130"/>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 name="Rectángulo: esquinas redondeadas 25">
              <a:extLst>
                <a:ext uri="{FF2B5EF4-FFF2-40B4-BE49-F238E27FC236}">
                  <a16:creationId xmlns:a16="http://schemas.microsoft.com/office/drawing/2014/main" xmlns="" id="{F263C8C7-3DB5-445A-9F2A-EA6E26B43FCD}"/>
                </a:ext>
              </a:extLst>
            </p:cNvPr>
            <p:cNvSpPr/>
            <p:nvPr/>
          </p:nvSpPr>
          <p:spPr bwMode="auto">
            <a:xfrm rot="1309483" flipV="1">
              <a:off x="2756047" y="2943680"/>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 name="Rectángulo: esquinas redondeadas 26">
              <a:extLst>
                <a:ext uri="{FF2B5EF4-FFF2-40B4-BE49-F238E27FC236}">
                  <a16:creationId xmlns:a16="http://schemas.microsoft.com/office/drawing/2014/main" xmlns="" id="{1477DADC-819F-4F9D-8825-B8EEA2D4497F}"/>
                </a:ext>
              </a:extLst>
            </p:cNvPr>
            <p:cNvSpPr/>
            <p:nvPr/>
          </p:nvSpPr>
          <p:spPr bwMode="auto">
            <a:xfrm rot="1309483" flipV="1">
              <a:off x="2756047" y="299923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8" name="Rectángulo: esquinas redondeadas 27">
              <a:extLst>
                <a:ext uri="{FF2B5EF4-FFF2-40B4-BE49-F238E27FC236}">
                  <a16:creationId xmlns:a16="http://schemas.microsoft.com/office/drawing/2014/main" xmlns="" id="{7B3A2F2B-5091-47BC-BA3C-0011E8EE282C}"/>
                </a:ext>
              </a:extLst>
            </p:cNvPr>
            <p:cNvSpPr/>
            <p:nvPr/>
          </p:nvSpPr>
          <p:spPr bwMode="auto">
            <a:xfrm rot="1309483" flipV="1">
              <a:off x="2756047" y="3054779"/>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9" name="Rectángulo: esquinas redondeadas 28">
              <a:extLst>
                <a:ext uri="{FF2B5EF4-FFF2-40B4-BE49-F238E27FC236}">
                  <a16:creationId xmlns:a16="http://schemas.microsoft.com/office/drawing/2014/main" xmlns="" id="{6C5302BF-E0AD-4FF8-9668-D6983D4303B3}"/>
                </a:ext>
              </a:extLst>
            </p:cNvPr>
            <p:cNvSpPr/>
            <p:nvPr/>
          </p:nvSpPr>
          <p:spPr bwMode="auto">
            <a:xfrm rot="1309483" flipV="1">
              <a:off x="2756047" y="3110339"/>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30" name="Grupo 29">
            <a:extLst>
              <a:ext uri="{FF2B5EF4-FFF2-40B4-BE49-F238E27FC236}">
                <a16:creationId xmlns:a16="http://schemas.microsoft.com/office/drawing/2014/main" xmlns="" id="{67C2DCD8-1ACC-4A21-9C9A-4EBAA7249A31}"/>
              </a:ext>
            </a:extLst>
          </p:cNvPr>
          <p:cNvGrpSpPr/>
          <p:nvPr/>
        </p:nvGrpSpPr>
        <p:grpSpPr>
          <a:xfrm>
            <a:off x="3845680" y="4869160"/>
            <a:ext cx="216024" cy="1214439"/>
            <a:chOff x="2699793" y="2636910"/>
            <a:chExt cx="216024" cy="1214439"/>
          </a:xfrm>
        </p:grpSpPr>
        <p:sp>
          <p:nvSpPr>
            <p:cNvPr id="31" name="Rectángulo 1">
              <a:extLst>
                <a:ext uri="{FF2B5EF4-FFF2-40B4-BE49-F238E27FC236}">
                  <a16:creationId xmlns:a16="http://schemas.microsoft.com/office/drawing/2014/main" xmlns="" id="{52A7AC02-32B5-4289-B628-FE175E7D8265}"/>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 name="Rectángulo: esquinas redondeadas 31">
              <a:extLst>
                <a:ext uri="{FF2B5EF4-FFF2-40B4-BE49-F238E27FC236}">
                  <a16:creationId xmlns:a16="http://schemas.microsoft.com/office/drawing/2014/main" xmlns="" id="{59B4851D-94BF-463B-859D-CA1FB478E910}"/>
                </a:ext>
              </a:extLst>
            </p:cNvPr>
            <p:cNvSpPr/>
            <p:nvPr/>
          </p:nvSpPr>
          <p:spPr bwMode="auto">
            <a:xfrm rot="1309483" flipV="1">
              <a:off x="2756047" y="27214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 name="Rectángulo: esquinas redondeadas 32">
              <a:extLst>
                <a:ext uri="{FF2B5EF4-FFF2-40B4-BE49-F238E27FC236}">
                  <a16:creationId xmlns:a16="http://schemas.microsoft.com/office/drawing/2014/main" xmlns="" id="{4D83EB84-AA5E-4B7F-877B-76A0131B4503}"/>
                </a:ext>
              </a:extLst>
            </p:cNvPr>
            <p:cNvSpPr/>
            <p:nvPr/>
          </p:nvSpPr>
          <p:spPr bwMode="auto">
            <a:xfrm rot="1309483" flipV="1">
              <a:off x="2756047" y="277702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4" name="Rectángulo: esquinas redondeadas 33">
              <a:extLst>
                <a:ext uri="{FF2B5EF4-FFF2-40B4-BE49-F238E27FC236}">
                  <a16:creationId xmlns:a16="http://schemas.microsoft.com/office/drawing/2014/main" xmlns="" id="{43BCA458-B370-4D46-9F9D-2FF28D663783}"/>
                </a:ext>
              </a:extLst>
            </p:cNvPr>
            <p:cNvSpPr/>
            <p:nvPr/>
          </p:nvSpPr>
          <p:spPr bwMode="auto">
            <a:xfrm rot="1309483" flipV="1">
              <a:off x="2756047" y="28325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5" name="Rectángulo: esquinas redondeadas 34">
              <a:extLst>
                <a:ext uri="{FF2B5EF4-FFF2-40B4-BE49-F238E27FC236}">
                  <a16:creationId xmlns:a16="http://schemas.microsoft.com/office/drawing/2014/main" xmlns="" id="{CD5302ED-72BF-43D2-B5CE-AC054A7C3520}"/>
                </a:ext>
              </a:extLst>
            </p:cNvPr>
            <p:cNvSpPr/>
            <p:nvPr/>
          </p:nvSpPr>
          <p:spPr bwMode="auto">
            <a:xfrm rot="1309483" flipV="1">
              <a:off x="2756047" y="288812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6" name="Rectángulo: esquinas redondeadas 35">
              <a:extLst>
                <a:ext uri="{FF2B5EF4-FFF2-40B4-BE49-F238E27FC236}">
                  <a16:creationId xmlns:a16="http://schemas.microsoft.com/office/drawing/2014/main" xmlns="" id="{A16F7420-6D69-4B60-9D0A-4441A7739EA4}"/>
                </a:ext>
              </a:extLst>
            </p:cNvPr>
            <p:cNvSpPr/>
            <p:nvPr/>
          </p:nvSpPr>
          <p:spPr bwMode="auto">
            <a:xfrm rot="1309483" flipV="1">
              <a:off x="2756047" y="29436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7" name="Rectángulo: esquinas redondeadas 36">
              <a:extLst>
                <a:ext uri="{FF2B5EF4-FFF2-40B4-BE49-F238E27FC236}">
                  <a16:creationId xmlns:a16="http://schemas.microsoft.com/office/drawing/2014/main" xmlns="" id="{F9C64A01-3FCB-4984-8FAF-64BD36DC1664}"/>
                </a:ext>
              </a:extLst>
            </p:cNvPr>
            <p:cNvSpPr/>
            <p:nvPr/>
          </p:nvSpPr>
          <p:spPr bwMode="auto">
            <a:xfrm rot="1309483" flipV="1">
              <a:off x="2756047" y="299922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8" name="Rectángulo: esquinas redondeadas 37">
              <a:extLst>
                <a:ext uri="{FF2B5EF4-FFF2-40B4-BE49-F238E27FC236}">
                  <a16:creationId xmlns:a16="http://schemas.microsoft.com/office/drawing/2014/main" xmlns="" id="{50955DFC-BD01-406D-87EF-D5CB66886B55}"/>
                </a:ext>
              </a:extLst>
            </p:cNvPr>
            <p:cNvSpPr/>
            <p:nvPr/>
          </p:nvSpPr>
          <p:spPr bwMode="auto">
            <a:xfrm rot="1309483" flipV="1">
              <a:off x="2756047" y="30547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9" name="Rectángulo: esquinas redondeadas 38">
              <a:extLst>
                <a:ext uri="{FF2B5EF4-FFF2-40B4-BE49-F238E27FC236}">
                  <a16:creationId xmlns:a16="http://schemas.microsoft.com/office/drawing/2014/main" xmlns="" id="{4C119FB9-DC76-4C7D-A44D-85EF94F2442D}"/>
                </a:ext>
              </a:extLst>
            </p:cNvPr>
            <p:cNvSpPr/>
            <p:nvPr/>
          </p:nvSpPr>
          <p:spPr bwMode="auto">
            <a:xfrm rot="1309483" flipV="1">
              <a:off x="2756047" y="3110321"/>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40" name="Grupo 39">
            <a:extLst>
              <a:ext uri="{FF2B5EF4-FFF2-40B4-BE49-F238E27FC236}">
                <a16:creationId xmlns:a16="http://schemas.microsoft.com/office/drawing/2014/main" xmlns="" id="{660347D9-9396-447B-90CE-852DDB3BA7C6}"/>
              </a:ext>
            </a:extLst>
          </p:cNvPr>
          <p:cNvGrpSpPr/>
          <p:nvPr/>
        </p:nvGrpSpPr>
        <p:grpSpPr>
          <a:xfrm>
            <a:off x="4775543" y="4869162"/>
            <a:ext cx="216024" cy="1214439"/>
            <a:chOff x="2699793" y="2636910"/>
            <a:chExt cx="216024" cy="1214439"/>
          </a:xfrm>
        </p:grpSpPr>
        <p:sp>
          <p:nvSpPr>
            <p:cNvPr id="41" name="Rectángulo 1">
              <a:extLst>
                <a:ext uri="{FF2B5EF4-FFF2-40B4-BE49-F238E27FC236}">
                  <a16:creationId xmlns:a16="http://schemas.microsoft.com/office/drawing/2014/main" xmlns="" id="{AB7D1318-8A94-4D15-81FD-D79517F40CF8}"/>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2" name="Rectángulo: esquinas redondeadas 41">
              <a:extLst>
                <a:ext uri="{FF2B5EF4-FFF2-40B4-BE49-F238E27FC236}">
                  <a16:creationId xmlns:a16="http://schemas.microsoft.com/office/drawing/2014/main" xmlns="" id="{A63F4C8C-245C-4299-BF4C-97BA9BA591E8}"/>
                </a:ext>
              </a:extLst>
            </p:cNvPr>
            <p:cNvSpPr/>
            <p:nvPr/>
          </p:nvSpPr>
          <p:spPr bwMode="auto">
            <a:xfrm rot="1309483" flipV="1">
              <a:off x="2756047" y="27214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3" name="Rectángulo: esquinas redondeadas 42">
              <a:extLst>
                <a:ext uri="{FF2B5EF4-FFF2-40B4-BE49-F238E27FC236}">
                  <a16:creationId xmlns:a16="http://schemas.microsoft.com/office/drawing/2014/main" xmlns="" id="{2E0B7AA4-8E67-40FD-A2B1-F27D7DDF8394}"/>
                </a:ext>
              </a:extLst>
            </p:cNvPr>
            <p:cNvSpPr/>
            <p:nvPr/>
          </p:nvSpPr>
          <p:spPr bwMode="auto">
            <a:xfrm rot="1309483" flipV="1">
              <a:off x="2756047" y="277702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4" name="Rectángulo: esquinas redondeadas 43">
              <a:extLst>
                <a:ext uri="{FF2B5EF4-FFF2-40B4-BE49-F238E27FC236}">
                  <a16:creationId xmlns:a16="http://schemas.microsoft.com/office/drawing/2014/main" xmlns="" id="{D3057E1B-723E-4152-BE25-09ACF8875D37}"/>
                </a:ext>
              </a:extLst>
            </p:cNvPr>
            <p:cNvSpPr/>
            <p:nvPr/>
          </p:nvSpPr>
          <p:spPr bwMode="auto">
            <a:xfrm rot="1309483" flipV="1">
              <a:off x="2756047" y="28325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5" name="Rectángulo: esquinas redondeadas 44">
              <a:extLst>
                <a:ext uri="{FF2B5EF4-FFF2-40B4-BE49-F238E27FC236}">
                  <a16:creationId xmlns:a16="http://schemas.microsoft.com/office/drawing/2014/main" xmlns="" id="{A26BB671-338C-4312-A4D8-0AD1AC7D7BC7}"/>
                </a:ext>
              </a:extLst>
            </p:cNvPr>
            <p:cNvSpPr/>
            <p:nvPr/>
          </p:nvSpPr>
          <p:spPr bwMode="auto">
            <a:xfrm rot="1309483" flipV="1">
              <a:off x="2756047" y="288812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6" name="Rectángulo: esquinas redondeadas 45">
              <a:extLst>
                <a:ext uri="{FF2B5EF4-FFF2-40B4-BE49-F238E27FC236}">
                  <a16:creationId xmlns:a16="http://schemas.microsoft.com/office/drawing/2014/main" xmlns="" id="{840EAA35-48B6-40F3-B842-55795A362DEA}"/>
                </a:ext>
              </a:extLst>
            </p:cNvPr>
            <p:cNvSpPr/>
            <p:nvPr/>
          </p:nvSpPr>
          <p:spPr bwMode="auto">
            <a:xfrm rot="1309483" flipV="1">
              <a:off x="2756047" y="29436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7" name="Rectángulo: esquinas redondeadas 46">
              <a:extLst>
                <a:ext uri="{FF2B5EF4-FFF2-40B4-BE49-F238E27FC236}">
                  <a16:creationId xmlns:a16="http://schemas.microsoft.com/office/drawing/2014/main" xmlns="" id="{F752AB99-CB79-454C-A73A-C28FCB424127}"/>
                </a:ext>
              </a:extLst>
            </p:cNvPr>
            <p:cNvSpPr/>
            <p:nvPr/>
          </p:nvSpPr>
          <p:spPr bwMode="auto">
            <a:xfrm rot="1309483" flipV="1">
              <a:off x="2756047" y="299922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8" name="Rectángulo: esquinas redondeadas 47">
              <a:extLst>
                <a:ext uri="{FF2B5EF4-FFF2-40B4-BE49-F238E27FC236}">
                  <a16:creationId xmlns:a16="http://schemas.microsoft.com/office/drawing/2014/main" xmlns="" id="{9A1AEF54-DF6E-46E0-85F1-F81FA81DEFA8}"/>
                </a:ext>
              </a:extLst>
            </p:cNvPr>
            <p:cNvSpPr/>
            <p:nvPr/>
          </p:nvSpPr>
          <p:spPr bwMode="auto">
            <a:xfrm rot="1309483" flipV="1">
              <a:off x="2756047" y="30547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9" name="Rectángulo: esquinas redondeadas 48">
              <a:extLst>
                <a:ext uri="{FF2B5EF4-FFF2-40B4-BE49-F238E27FC236}">
                  <a16:creationId xmlns:a16="http://schemas.microsoft.com/office/drawing/2014/main" xmlns="" id="{5507E569-744E-40E8-8AB0-1F10201BAB5A}"/>
                </a:ext>
              </a:extLst>
            </p:cNvPr>
            <p:cNvSpPr/>
            <p:nvPr/>
          </p:nvSpPr>
          <p:spPr bwMode="auto">
            <a:xfrm rot="1309483" flipV="1">
              <a:off x="2756047" y="3110321"/>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Tree>
    <p:extLst>
      <p:ext uri="{BB962C8B-B14F-4D97-AF65-F5344CB8AC3E}">
        <p14:creationId xmlns:p14="http://schemas.microsoft.com/office/powerpoint/2010/main" val="19093772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500"/>
                                        <p:tgtEl>
                                          <p:spTgt spid="11">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strips(downRight)">
                                      <p:cBhvr>
                                        <p:cTn id="11" dur="500"/>
                                        <p:tgtEl>
                                          <p:spTgt spid="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strips(downRight)">
                                      <p:cBhvr>
                                        <p:cTn id="25" dur="5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P spid="5"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11" name="Text Box 6">
            <a:extLst>
              <a:ext uri="{FF2B5EF4-FFF2-40B4-BE49-F238E27FC236}">
                <a16:creationId xmlns:a16="http://schemas.microsoft.com/office/drawing/2014/main" xmlns="" id="{767D2BAE-746E-449E-B675-C37EBF602F92}"/>
              </a:ext>
            </a:extLst>
          </p:cNvPr>
          <p:cNvSpPr txBox="1">
            <a:spLocks noChangeArrowheads="1"/>
          </p:cNvSpPr>
          <p:nvPr/>
        </p:nvSpPr>
        <p:spPr bwMode="auto">
          <a:xfrm>
            <a:off x="754200" y="1340768"/>
            <a:ext cx="7635600" cy="397545"/>
          </a:xfrm>
          <a:prstGeom prst="rect">
            <a:avLst/>
          </a:prstGeom>
          <a:noFill/>
          <a:ln w="9525">
            <a:noFill/>
            <a:miter lim="800000"/>
            <a:headEnd/>
            <a:tailEnd/>
          </a:ln>
          <a:effectLst/>
        </p:spPr>
        <p:txBody>
          <a:bodyPr>
            <a:spAutoFit/>
          </a:bodyPr>
          <a:lstStyle/>
          <a:p>
            <a:pPr marL="268288" indent="-268288" algn="just" eaLnBrk="1" hangingPunct="1">
              <a:lnSpc>
                <a:spcPct val="140000"/>
              </a:lnSpc>
              <a:spcAft>
                <a:spcPct val="40000"/>
              </a:spcAft>
            </a:pPr>
            <a:r>
              <a:rPr lang="es-MX" sz="1600" b="0" dirty="0">
                <a:solidFill>
                  <a:srgbClr val="000066"/>
                </a:solidFill>
                <a:effectLst/>
                <a:cs typeface="Times New Roman" pitchFamily="18" charset="0"/>
              </a:rPr>
              <a:t>3. Cubra parcialmente dos clavos con un poco de papel aluminio.</a:t>
            </a:r>
          </a:p>
        </p:txBody>
      </p:sp>
      <p:sp>
        <p:nvSpPr>
          <p:cNvPr id="4" name="Text Box 6">
            <a:extLst>
              <a:ext uri="{FF2B5EF4-FFF2-40B4-BE49-F238E27FC236}">
                <a16:creationId xmlns:a16="http://schemas.microsoft.com/office/drawing/2014/main" xmlns="" id="{FEF80FB8-91CF-4386-ADF1-173E5466BDB0}"/>
              </a:ext>
            </a:extLst>
          </p:cNvPr>
          <p:cNvSpPr txBox="1">
            <a:spLocks noChangeArrowheads="1"/>
          </p:cNvSpPr>
          <p:nvPr/>
        </p:nvSpPr>
        <p:spPr bwMode="auto">
          <a:xfrm>
            <a:off x="754200" y="3645024"/>
            <a:ext cx="7635600" cy="397545"/>
          </a:xfrm>
          <a:prstGeom prst="rect">
            <a:avLst/>
          </a:prstGeom>
          <a:noFill/>
          <a:ln w="9525">
            <a:noFill/>
            <a:miter lim="800000"/>
            <a:headEnd/>
            <a:tailEnd/>
          </a:ln>
          <a:effectLst/>
        </p:spPr>
        <p:txBody>
          <a:bodyPr>
            <a:spAutoFit/>
          </a:bodyPr>
          <a:lstStyle/>
          <a:p>
            <a:pPr marL="268288" indent="-268288" algn="just" eaLnBrk="1" hangingPunct="1">
              <a:lnSpc>
                <a:spcPct val="140000"/>
              </a:lnSpc>
              <a:spcAft>
                <a:spcPct val="40000"/>
              </a:spcAft>
            </a:pPr>
            <a:r>
              <a:rPr lang="es-MX" sz="1600" b="0" dirty="0">
                <a:solidFill>
                  <a:srgbClr val="000066"/>
                </a:solidFill>
                <a:effectLst/>
                <a:cs typeface="Times New Roman" pitchFamily="18" charset="0"/>
              </a:rPr>
              <a:t>4. Numere los tubos de ensayo del 1 al 8.</a:t>
            </a:r>
          </a:p>
        </p:txBody>
      </p:sp>
      <p:grpSp>
        <p:nvGrpSpPr>
          <p:cNvPr id="35" name="Grupo 34">
            <a:extLst>
              <a:ext uri="{FF2B5EF4-FFF2-40B4-BE49-F238E27FC236}">
                <a16:creationId xmlns:a16="http://schemas.microsoft.com/office/drawing/2014/main" xmlns="" id="{B211110A-59B2-43A6-A4A4-7751944B426C}"/>
              </a:ext>
            </a:extLst>
          </p:cNvPr>
          <p:cNvGrpSpPr/>
          <p:nvPr/>
        </p:nvGrpSpPr>
        <p:grpSpPr>
          <a:xfrm>
            <a:off x="4775543" y="2055742"/>
            <a:ext cx="216024" cy="1214439"/>
            <a:chOff x="4775543" y="2055742"/>
            <a:chExt cx="216024" cy="1214439"/>
          </a:xfrm>
        </p:grpSpPr>
        <p:sp>
          <p:nvSpPr>
            <p:cNvPr id="18" name="Rectángulo 1">
              <a:extLst>
                <a:ext uri="{FF2B5EF4-FFF2-40B4-BE49-F238E27FC236}">
                  <a16:creationId xmlns:a16="http://schemas.microsoft.com/office/drawing/2014/main" xmlns="" id="{530A82BF-8743-44CC-9D32-904F9FB96FBC}"/>
                </a:ext>
              </a:extLst>
            </p:cNvPr>
            <p:cNvSpPr/>
            <p:nvPr/>
          </p:nvSpPr>
          <p:spPr bwMode="auto">
            <a:xfrm>
              <a:off x="4775543" y="2055742"/>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 name="Forma libre: forma 1">
              <a:extLst>
                <a:ext uri="{FF2B5EF4-FFF2-40B4-BE49-F238E27FC236}">
                  <a16:creationId xmlns:a16="http://schemas.microsoft.com/office/drawing/2014/main" xmlns="" id="{E6195554-266D-42A4-9AAB-4FDAA6C5A07B}"/>
                </a:ext>
              </a:extLst>
            </p:cNvPr>
            <p:cNvSpPr/>
            <p:nvPr/>
          </p:nvSpPr>
          <p:spPr bwMode="auto">
            <a:xfrm>
              <a:off x="4807744" y="2105026"/>
              <a:ext cx="154781" cy="554831"/>
            </a:xfrm>
            <a:custGeom>
              <a:avLst/>
              <a:gdLst>
                <a:gd name="connsiteX0" fmla="*/ 73818 w 154781"/>
                <a:gd name="connsiteY0" fmla="*/ 4762 h 554831"/>
                <a:gd name="connsiteX1" fmla="*/ 61912 w 154781"/>
                <a:gd name="connsiteY1" fmla="*/ 0 h 554831"/>
                <a:gd name="connsiteX2" fmla="*/ 23812 w 154781"/>
                <a:gd name="connsiteY2" fmla="*/ 9525 h 554831"/>
                <a:gd name="connsiteX3" fmla="*/ 16668 w 154781"/>
                <a:gd name="connsiteY3" fmla="*/ 100012 h 554831"/>
                <a:gd name="connsiteX4" fmla="*/ 2381 w 154781"/>
                <a:gd name="connsiteY4" fmla="*/ 273844 h 554831"/>
                <a:gd name="connsiteX5" fmla="*/ 0 w 154781"/>
                <a:gd name="connsiteY5" fmla="*/ 321469 h 554831"/>
                <a:gd name="connsiteX6" fmla="*/ 2381 w 154781"/>
                <a:gd name="connsiteY6" fmla="*/ 328612 h 554831"/>
                <a:gd name="connsiteX7" fmla="*/ 7143 w 154781"/>
                <a:gd name="connsiteY7" fmla="*/ 359569 h 554831"/>
                <a:gd name="connsiteX8" fmla="*/ 28575 w 154781"/>
                <a:gd name="connsiteY8" fmla="*/ 433387 h 554831"/>
                <a:gd name="connsiteX9" fmla="*/ 38100 w 154781"/>
                <a:gd name="connsiteY9" fmla="*/ 438150 h 554831"/>
                <a:gd name="connsiteX10" fmla="*/ 66675 w 154781"/>
                <a:gd name="connsiteY10" fmla="*/ 533400 h 554831"/>
                <a:gd name="connsiteX11" fmla="*/ 107156 w 154781"/>
                <a:gd name="connsiteY11" fmla="*/ 554831 h 554831"/>
                <a:gd name="connsiteX12" fmla="*/ 140493 w 154781"/>
                <a:gd name="connsiteY12" fmla="*/ 504825 h 554831"/>
                <a:gd name="connsiteX13" fmla="*/ 150018 w 154781"/>
                <a:gd name="connsiteY13" fmla="*/ 450056 h 554831"/>
                <a:gd name="connsiteX14" fmla="*/ 135731 w 154781"/>
                <a:gd name="connsiteY14" fmla="*/ 390525 h 554831"/>
                <a:gd name="connsiteX15" fmla="*/ 130968 w 154781"/>
                <a:gd name="connsiteY15" fmla="*/ 364331 h 554831"/>
                <a:gd name="connsiteX16" fmla="*/ 147637 w 154781"/>
                <a:gd name="connsiteY16" fmla="*/ 264319 h 554831"/>
                <a:gd name="connsiteX17" fmla="*/ 140493 w 154781"/>
                <a:gd name="connsiteY17" fmla="*/ 245269 h 554831"/>
                <a:gd name="connsiteX18" fmla="*/ 126206 w 154781"/>
                <a:gd name="connsiteY18" fmla="*/ 216694 h 554831"/>
                <a:gd name="connsiteX19" fmla="*/ 140493 w 154781"/>
                <a:gd name="connsiteY19" fmla="*/ 166687 h 554831"/>
                <a:gd name="connsiteX20" fmla="*/ 154781 w 154781"/>
                <a:gd name="connsiteY20" fmla="*/ 135731 h 554831"/>
                <a:gd name="connsiteX21" fmla="*/ 138112 w 154781"/>
                <a:gd name="connsiteY21" fmla="*/ 71437 h 554831"/>
                <a:gd name="connsiteX22" fmla="*/ 135731 w 154781"/>
                <a:gd name="connsiteY22" fmla="*/ 33337 h 554831"/>
                <a:gd name="connsiteX23" fmla="*/ 102393 w 154781"/>
                <a:gd name="connsiteY23" fmla="*/ 11906 h 554831"/>
                <a:gd name="connsiteX24" fmla="*/ 73818 w 154781"/>
                <a:gd name="connsiteY24" fmla="*/ 4762 h 554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4781" h="554831">
                  <a:moveTo>
                    <a:pt x="73818" y="4762"/>
                  </a:moveTo>
                  <a:cubicBezTo>
                    <a:pt x="67071" y="2778"/>
                    <a:pt x="66186" y="0"/>
                    <a:pt x="61912" y="0"/>
                  </a:cubicBezTo>
                  <a:cubicBezTo>
                    <a:pt x="45327" y="0"/>
                    <a:pt x="37304" y="4128"/>
                    <a:pt x="23812" y="9525"/>
                  </a:cubicBezTo>
                  <a:cubicBezTo>
                    <a:pt x="21431" y="39687"/>
                    <a:pt x="15713" y="69771"/>
                    <a:pt x="16668" y="100012"/>
                  </a:cubicBezTo>
                  <a:cubicBezTo>
                    <a:pt x="21904" y="265817"/>
                    <a:pt x="61991" y="194364"/>
                    <a:pt x="2381" y="273844"/>
                  </a:cubicBezTo>
                  <a:cubicBezTo>
                    <a:pt x="1587" y="289719"/>
                    <a:pt x="0" y="305574"/>
                    <a:pt x="0" y="321469"/>
                  </a:cubicBezTo>
                  <a:cubicBezTo>
                    <a:pt x="0" y="323979"/>
                    <a:pt x="1919" y="326145"/>
                    <a:pt x="2381" y="328612"/>
                  </a:cubicBezTo>
                  <a:cubicBezTo>
                    <a:pt x="4305" y="338874"/>
                    <a:pt x="5144" y="349322"/>
                    <a:pt x="7143" y="359569"/>
                  </a:cubicBezTo>
                  <a:cubicBezTo>
                    <a:pt x="10431" y="376419"/>
                    <a:pt x="7092" y="418042"/>
                    <a:pt x="28575" y="433387"/>
                  </a:cubicBezTo>
                  <a:cubicBezTo>
                    <a:pt x="31464" y="435450"/>
                    <a:pt x="34925" y="436562"/>
                    <a:pt x="38100" y="438150"/>
                  </a:cubicBezTo>
                  <a:cubicBezTo>
                    <a:pt x="40494" y="476452"/>
                    <a:pt x="37311" y="498792"/>
                    <a:pt x="66675" y="533400"/>
                  </a:cubicBezTo>
                  <a:cubicBezTo>
                    <a:pt x="76553" y="545042"/>
                    <a:pt x="107156" y="554831"/>
                    <a:pt x="107156" y="554831"/>
                  </a:cubicBezTo>
                  <a:cubicBezTo>
                    <a:pt x="118268" y="538162"/>
                    <a:pt x="132908" y="523367"/>
                    <a:pt x="140493" y="504825"/>
                  </a:cubicBezTo>
                  <a:cubicBezTo>
                    <a:pt x="147509" y="487674"/>
                    <a:pt x="150789" y="468570"/>
                    <a:pt x="150018" y="450056"/>
                  </a:cubicBezTo>
                  <a:cubicBezTo>
                    <a:pt x="149169" y="429667"/>
                    <a:pt x="140158" y="410446"/>
                    <a:pt x="135731" y="390525"/>
                  </a:cubicBezTo>
                  <a:cubicBezTo>
                    <a:pt x="133806" y="381862"/>
                    <a:pt x="132556" y="373062"/>
                    <a:pt x="130968" y="364331"/>
                  </a:cubicBezTo>
                  <a:cubicBezTo>
                    <a:pt x="138359" y="331077"/>
                    <a:pt x="145930" y="299312"/>
                    <a:pt x="147637" y="264319"/>
                  </a:cubicBezTo>
                  <a:cubicBezTo>
                    <a:pt x="147967" y="257545"/>
                    <a:pt x="143276" y="251454"/>
                    <a:pt x="140493" y="245269"/>
                  </a:cubicBezTo>
                  <a:cubicBezTo>
                    <a:pt x="136123" y="235558"/>
                    <a:pt x="130968" y="226219"/>
                    <a:pt x="126206" y="216694"/>
                  </a:cubicBezTo>
                  <a:cubicBezTo>
                    <a:pt x="155744" y="150231"/>
                    <a:pt x="114570" y="247695"/>
                    <a:pt x="140493" y="166687"/>
                  </a:cubicBezTo>
                  <a:cubicBezTo>
                    <a:pt x="143957" y="155863"/>
                    <a:pt x="150018" y="146050"/>
                    <a:pt x="154781" y="135731"/>
                  </a:cubicBezTo>
                  <a:cubicBezTo>
                    <a:pt x="143425" y="99773"/>
                    <a:pt x="140488" y="99954"/>
                    <a:pt x="138112" y="71437"/>
                  </a:cubicBezTo>
                  <a:cubicBezTo>
                    <a:pt x="137055" y="58756"/>
                    <a:pt x="140996" y="44921"/>
                    <a:pt x="135731" y="33337"/>
                  </a:cubicBezTo>
                  <a:cubicBezTo>
                    <a:pt x="134989" y="31704"/>
                    <a:pt x="108432" y="15261"/>
                    <a:pt x="102393" y="11906"/>
                  </a:cubicBezTo>
                  <a:cubicBezTo>
                    <a:pt x="99290" y="10182"/>
                    <a:pt x="80565" y="6746"/>
                    <a:pt x="73818" y="4762"/>
                  </a:cubicBezTo>
                  <a:close/>
                </a:path>
              </a:pathLst>
            </a:custGeom>
            <a:solidFill>
              <a:schemeClr val="bg2">
                <a:lumMod val="20000"/>
                <a:lumOff val="80000"/>
              </a:schemeClr>
            </a:solid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 name="Forma libre: forma 2">
              <a:extLst>
                <a:ext uri="{FF2B5EF4-FFF2-40B4-BE49-F238E27FC236}">
                  <a16:creationId xmlns:a16="http://schemas.microsoft.com/office/drawing/2014/main" xmlns="" id="{ACC34F69-B3C4-4C9E-AE39-480DD3836E50}"/>
                </a:ext>
              </a:extLst>
            </p:cNvPr>
            <p:cNvSpPr/>
            <p:nvPr/>
          </p:nvSpPr>
          <p:spPr bwMode="auto">
            <a:xfrm>
              <a:off x="4838519" y="2109120"/>
              <a:ext cx="39472" cy="442913"/>
            </a:xfrm>
            <a:custGeom>
              <a:avLst/>
              <a:gdLst>
                <a:gd name="connsiteX0" fmla="*/ 20422 w 39472"/>
                <a:gd name="connsiteY0" fmla="*/ 0 h 442913"/>
                <a:gd name="connsiteX1" fmla="*/ 22803 w 39472"/>
                <a:gd name="connsiteY1" fmla="*/ 109538 h 442913"/>
                <a:gd name="connsiteX2" fmla="*/ 20422 w 39472"/>
                <a:gd name="connsiteY2" fmla="*/ 176213 h 442913"/>
                <a:gd name="connsiteX3" fmla="*/ 10897 w 39472"/>
                <a:gd name="connsiteY3" fmla="*/ 195263 h 442913"/>
                <a:gd name="connsiteX4" fmla="*/ 8516 w 39472"/>
                <a:gd name="connsiteY4" fmla="*/ 219075 h 442913"/>
                <a:gd name="connsiteX5" fmla="*/ 13278 w 39472"/>
                <a:gd name="connsiteY5" fmla="*/ 271463 h 442913"/>
                <a:gd name="connsiteX6" fmla="*/ 8516 w 39472"/>
                <a:gd name="connsiteY6" fmla="*/ 314325 h 442913"/>
                <a:gd name="connsiteX7" fmla="*/ 18041 w 39472"/>
                <a:gd name="connsiteY7" fmla="*/ 378619 h 442913"/>
                <a:gd name="connsiteX8" fmla="*/ 25185 w 39472"/>
                <a:gd name="connsiteY8" fmla="*/ 381000 h 442913"/>
                <a:gd name="connsiteX9" fmla="*/ 34710 w 39472"/>
                <a:gd name="connsiteY9" fmla="*/ 435769 h 442913"/>
                <a:gd name="connsiteX10" fmla="*/ 39472 w 39472"/>
                <a:gd name="connsiteY10" fmla="*/ 442913 h 442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472" h="442913">
                  <a:moveTo>
                    <a:pt x="20422" y="0"/>
                  </a:moveTo>
                  <a:cubicBezTo>
                    <a:pt x="-20871" y="41293"/>
                    <a:pt x="11338" y="-193"/>
                    <a:pt x="22803" y="109538"/>
                  </a:cubicBezTo>
                  <a:cubicBezTo>
                    <a:pt x="25114" y="131657"/>
                    <a:pt x="23481" y="154185"/>
                    <a:pt x="20422" y="176213"/>
                  </a:cubicBezTo>
                  <a:cubicBezTo>
                    <a:pt x="19445" y="183245"/>
                    <a:pt x="10897" y="195263"/>
                    <a:pt x="10897" y="195263"/>
                  </a:cubicBezTo>
                  <a:cubicBezTo>
                    <a:pt x="10103" y="203200"/>
                    <a:pt x="8516" y="211098"/>
                    <a:pt x="8516" y="219075"/>
                  </a:cubicBezTo>
                  <a:cubicBezTo>
                    <a:pt x="8516" y="254955"/>
                    <a:pt x="8013" y="250400"/>
                    <a:pt x="13278" y="271463"/>
                  </a:cubicBezTo>
                  <a:cubicBezTo>
                    <a:pt x="11691" y="285750"/>
                    <a:pt x="8858" y="299954"/>
                    <a:pt x="8516" y="314325"/>
                  </a:cubicBezTo>
                  <a:cubicBezTo>
                    <a:pt x="8049" y="333920"/>
                    <a:pt x="-2057" y="365221"/>
                    <a:pt x="18041" y="378619"/>
                  </a:cubicBezTo>
                  <a:cubicBezTo>
                    <a:pt x="20130" y="380011"/>
                    <a:pt x="22804" y="380206"/>
                    <a:pt x="25185" y="381000"/>
                  </a:cubicBezTo>
                  <a:cubicBezTo>
                    <a:pt x="46977" y="395531"/>
                    <a:pt x="27730" y="379929"/>
                    <a:pt x="34710" y="435769"/>
                  </a:cubicBezTo>
                  <a:cubicBezTo>
                    <a:pt x="35065" y="438609"/>
                    <a:pt x="39472" y="442913"/>
                    <a:pt x="39472" y="442913"/>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 name="Forma libre: forma 26">
              <a:extLst>
                <a:ext uri="{FF2B5EF4-FFF2-40B4-BE49-F238E27FC236}">
                  <a16:creationId xmlns:a16="http://schemas.microsoft.com/office/drawing/2014/main" xmlns="" id="{9812AD17-D6A1-42FA-BBFB-66AB605CB942}"/>
                </a:ext>
              </a:extLst>
            </p:cNvPr>
            <p:cNvSpPr/>
            <p:nvPr/>
          </p:nvSpPr>
          <p:spPr bwMode="auto">
            <a:xfrm>
              <a:off x="4888706" y="2152651"/>
              <a:ext cx="30956" cy="488156"/>
            </a:xfrm>
            <a:custGeom>
              <a:avLst/>
              <a:gdLst>
                <a:gd name="connsiteX0" fmla="*/ 7144 w 30956"/>
                <a:gd name="connsiteY0" fmla="*/ 0 h 488156"/>
                <a:gd name="connsiteX1" fmla="*/ 26194 w 30956"/>
                <a:gd name="connsiteY1" fmla="*/ 69056 h 488156"/>
                <a:gd name="connsiteX2" fmla="*/ 7144 w 30956"/>
                <a:gd name="connsiteY2" fmla="*/ 178594 h 488156"/>
                <a:gd name="connsiteX3" fmla="*/ 26194 w 30956"/>
                <a:gd name="connsiteY3" fmla="*/ 233362 h 488156"/>
                <a:gd name="connsiteX4" fmla="*/ 28575 w 30956"/>
                <a:gd name="connsiteY4" fmla="*/ 261937 h 488156"/>
                <a:gd name="connsiteX5" fmla="*/ 30956 w 30956"/>
                <a:gd name="connsiteY5" fmla="*/ 309562 h 488156"/>
                <a:gd name="connsiteX6" fmla="*/ 23813 w 30956"/>
                <a:gd name="connsiteY6" fmla="*/ 345281 h 488156"/>
                <a:gd name="connsiteX7" fmla="*/ 19050 w 30956"/>
                <a:gd name="connsiteY7" fmla="*/ 364331 h 488156"/>
                <a:gd name="connsiteX8" fmla="*/ 28575 w 30956"/>
                <a:gd name="connsiteY8" fmla="*/ 431006 h 488156"/>
                <a:gd name="connsiteX9" fmla="*/ 19050 w 30956"/>
                <a:gd name="connsiteY9" fmla="*/ 447675 h 488156"/>
                <a:gd name="connsiteX10" fmla="*/ 2381 w 30956"/>
                <a:gd name="connsiteY10" fmla="*/ 464344 h 488156"/>
                <a:gd name="connsiteX11" fmla="*/ 0 w 30956"/>
                <a:gd name="connsiteY11" fmla="*/ 488156 h 48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56" h="488156">
                  <a:moveTo>
                    <a:pt x="7144" y="0"/>
                  </a:moveTo>
                  <a:cubicBezTo>
                    <a:pt x="30019" y="22875"/>
                    <a:pt x="27270" y="15253"/>
                    <a:pt x="26194" y="69056"/>
                  </a:cubicBezTo>
                  <a:cubicBezTo>
                    <a:pt x="25794" y="89034"/>
                    <a:pt x="11780" y="155414"/>
                    <a:pt x="7144" y="178594"/>
                  </a:cubicBezTo>
                  <a:cubicBezTo>
                    <a:pt x="13494" y="196850"/>
                    <a:pt x="21380" y="214642"/>
                    <a:pt x="26194" y="233362"/>
                  </a:cubicBezTo>
                  <a:cubicBezTo>
                    <a:pt x="28574" y="242619"/>
                    <a:pt x="27979" y="252398"/>
                    <a:pt x="28575" y="261937"/>
                  </a:cubicBezTo>
                  <a:cubicBezTo>
                    <a:pt x="29566" y="277801"/>
                    <a:pt x="30162" y="293687"/>
                    <a:pt x="30956" y="309562"/>
                  </a:cubicBezTo>
                  <a:cubicBezTo>
                    <a:pt x="28575" y="321468"/>
                    <a:pt x="26392" y="333416"/>
                    <a:pt x="23813" y="345281"/>
                  </a:cubicBezTo>
                  <a:cubicBezTo>
                    <a:pt x="22423" y="351677"/>
                    <a:pt x="19361" y="357793"/>
                    <a:pt x="19050" y="364331"/>
                  </a:cubicBezTo>
                  <a:cubicBezTo>
                    <a:pt x="18030" y="385735"/>
                    <a:pt x="24484" y="410549"/>
                    <a:pt x="28575" y="431006"/>
                  </a:cubicBezTo>
                  <a:cubicBezTo>
                    <a:pt x="25400" y="436562"/>
                    <a:pt x="23355" y="442940"/>
                    <a:pt x="19050" y="447675"/>
                  </a:cubicBezTo>
                  <a:cubicBezTo>
                    <a:pt x="-1062" y="469799"/>
                    <a:pt x="8212" y="446855"/>
                    <a:pt x="2381" y="464344"/>
                  </a:cubicBezTo>
                  <a:cubicBezTo>
                    <a:pt x="-88" y="486564"/>
                    <a:pt x="0" y="478587"/>
                    <a:pt x="0" y="488156"/>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36" name="Grupo 35">
            <a:extLst>
              <a:ext uri="{FF2B5EF4-FFF2-40B4-BE49-F238E27FC236}">
                <a16:creationId xmlns:a16="http://schemas.microsoft.com/office/drawing/2014/main" xmlns="" id="{A97257F3-85EC-4578-BF3E-E5E8F7E39B92}"/>
              </a:ext>
            </a:extLst>
          </p:cNvPr>
          <p:cNvGrpSpPr/>
          <p:nvPr/>
        </p:nvGrpSpPr>
        <p:grpSpPr>
          <a:xfrm>
            <a:off x="3845680" y="2055740"/>
            <a:ext cx="216024" cy="1214439"/>
            <a:chOff x="3845680" y="2055740"/>
            <a:chExt cx="216024" cy="1214439"/>
          </a:xfrm>
        </p:grpSpPr>
        <p:sp>
          <p:nvSpPr>
            <p:cNvPr id="6" name="Rectángulo 1">
              <a:extLst>
                <a:ext uri="{FF2B5EF4-FFF2-40B4-BE49-F238E27FC236}">
                  <a16:creationId xmlns:a16="http://schemas.microsoft.com/office/drawing/2014/main" xmlns="" id="{F05ADDFA-91D5-448F-A2CC-8C101B208324}"/>
                </a:ext>
              </a:extLst>
            </p:cNvPr>
            <p:cNvSpPr/>
            <p:nvPr/>
          </p:nvSpPr>
          <p:spPr bwMode="auto">
            <a:xfrm>
              <a:off x="3845680" y="205574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 name="Forma libre: forma 31">
              <a:extLst>
                <a:ext uri="{FF2B5EF4-FFF2-40B4-BE49-F238E27FC236}">
                  <a16:creationId xmlns:a16="http://schemas.microsoft.com/office/drawing/2014/main" xmlns="" id="{2E431AD2-AAA4-4CB4-B8F3-5F22DF06EF73}"/>
                </a:ext>
              </a:extLst>
            </p:cNvPr>
            <p:cNvSpPr/>
            <p:nvPr/>
          </p:nvSpPr>
          <p:spPr bwMode="auto">
            <a:xfrm>
              <a:off x="3895725" y="2095106"/>
              <a:ext cx="122884" cy="546127"/>
            </a:xfrm>
            <a:custGeom>
              <a:avLst/>
              <a:gdLst>
                <a:gd name="connsiteX0" fmla="*/ 100013 w 122884"/>
                <a:gd name="connsiteY0" fmla="*/ 521888 h 546127"/>
                <a:gd name="connsiteX1" fmla="*/ 83344 w 122884"/>
                <a:gd name="connsiteY1" fmla="*/ 531413 h 546127"/>
                <a:gd name="connsiteX2" fmla="*/ 61913 w 122884"/>
                <a:gd name="connsiteY2" fmla="*/ 545700 h 546127"/>
                <a:gd name="connsiteX3" fmla="*/ 28575 w 122884"/>
                <a:gd name="connsiteY3" fmla="*/ 540938 h 546127"/>
                <a:gd name="connsiteX4" fmla="*/ 23813 w 122884"/>
                <a:gd name="connsiteY4" fmla="*/ 362344 h 546127"/>
                <a:gd name="connsiteX5" fmla="*/ 14288 w 122884"/>
                <a:gd name="connsiteY5" fmla="*/ 300432 h 546127"/>
                <a:gd name="connsiteX6" fmla="*/ 9525 w 122884"/>
                <a:gd name="connsiteY6" fmla="*/ 283763 h 546127"/>
                <a:gd name="connsiteX7" fmla="*/ 0 w 122884"/>
                <a:gd name="connsiteY7" fmla="*/ 267094 h 546127"/>
                <a:gd name="connsiteX8" fmla="*/ 9525 w 122884"/>
                <a:gd name="connsiteY8" fmla="*/ 219469 h 546127"/>
                <a:gd name="connsiteX9" fmla="*/ 21431 w 122884"/>
                <a:gd name="connsiteY9" fmla="*/ 212325 h 546127"/>
                <a:gd name="connsiteX10" fmla="*/ 14288 w 122884"/>
                <a:gd name="connsiteY10" fmla="*/ 76594 h 546127"/>
                <a:gd name="connsiteX11" fmla="*/ 26194 w 122884"/>
                <a:gd name="connsiteY11" fmla="*/ 2775 h 546127"/>
                <a:gd name="connsiteX12" fmla="*/ 73819 w 122884"/>
                <a:gd name="connsiteY12" fmla="*/ 5157 h 546127"/>
                <a:gd name="connsiteX13" fmla="*/ 92869 w 122884"/>
                <a:gd name="connsiteY13" fmla="*/ 9919 h 546127"/>
                <a:gd name="connsiteX14" fmla="*/ 102394 w 122884"/>
                <a:gd name="connsiteY14" fmla="*/ 36113 h 546127"/>
                <a:gd name="connsiteX15" fmla="*/ 119063 w 122884"/>
                <a:gd name="connsiteY15" fmla="*/ 50400 h 546127"/>
                <a:gd name="connsiteX16" fmla="*/ 114300 w 122884"/>
                <a:gd name="connsiteY16" fmla="*/ 167082 h 546127"/>
                <a:gd name="connsiteX17" fmla="*/ 111919 w 122884"/>
                <a:gd name="connsiteY17" fmla="*/ 174225 h 546127"/>
                <a:gd name="connsiteX18" fmla="*/ 104775 w 122884"/>
                <a:gd name="connsiteY18" fmla="*/ 205182 h 546127"/>
                <a:gd name="connsiteX19" fmla="*/ 119063 w 122884"/>
                <a:gd name="connsiteY19" fmla="*/ 243282 h 546127"/>
                <a:gd name="connsiteX20" fmla="*/ 119063 w 122884"/>
                <a:gd name="connsiteY20" fmla="*/ 314719 h 546127"/>
                <a:gd name="connsiteX21" fmla="*/ 111919 w 122884"/>
                <a:gd name="connsiteY21" fmla="*/ 324244 h 546127"/>
                <a:gd name="connsiteX22" fmla="*/ 114300 w 122884"/>
                <a:gd name="connsiteY22" fmla="*/ 383775 h 546127"/>
                <a:gd name="connsiteX23" fmla="*/ 119063 w 122884"/>
                <a:gd name="connsiteY23" fmla="*/ 405207 h 546127"/>
                <a:gd name="connsiteX24" fmla="*/ 114300 w 122884"/>
                <a:gd name="connsiteY24" fmla="*/ 476644 h 546127"/>
                <a:gd name="connsiteX25" fmla="*/ 100013 w 122884"/>
                <a:gd name="connsiteY25" fmla="*/ 521888 h 546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884" h="546127">
                  <a:moveTo>
                    <a:pt x="100013" y="521888"/>
                  </a:moveTo>
                  <a:cubicBezTo>
                    <a:pt x="94854" y="531016"/>
                    <a:pt x="88771" y="528021"/>
                    <a:pt x="83344" y="531413"/>
                  </a:cubicBezTo>
                  <a:cubicBezTo>
                    <a:pt x="76063" y="535963"/>
                    <a:pt x="70372" y="544229"/>
                    <a:pt x="61913" y="545700"/>
                  </a:cubicBezTo>
                  <a:cubicBezTo>
                    <a:pt x="50854" y="547623"/>
                    <a:pt x="39688" y="542525"/>
                    <a:pt x="28575" y="540938"/>
                  </a:cubicBezTo>
                  <a:cubicBezTo>
                    <a:pt x="-19166" y="477280"/>
                    <a:pt x="23813" y="543142"/>
                    <a:pt x="23813" y="362344"/>
                  </a:cubicBezTo>
                  <a:cubicBezTo>
                    <a:pt x="23813" y="341464"/>
                    <a:pt x="18023" y="320975"/>
                    <a:pt x="14288" y="300432"/>
                  </a:cubicBezTo>
                  <a:cubicBezTo>
                    <a:pt x="13254" y="294747"/>
                    <a:pt x="11801" y="289074"/>
                    <a:pt x="9525" y="283763"/>
                  </a:cubicBezTo>
                  <a:cubicBezTo>
                    <a:pt x="7004" y="277881"/>
                    <a:pt x="3175" y="272650"/>
                    <a:pt x="0" y="267094"/>
                  </a:cubicBezTo>
                  <a:cubicBezTo>
                    <a:pt x="3175" y="251219"/>
                    <a:pt x="3626" y="234545"/>
                    <a:pt x="9525" y="219469"/>
                  </a:cubicBezTo>
                  <a:cubicBezTo>
                    <a:pt x="11212" y="215159"/>
                    <a:pt x="21277" y="216951"/>
                    <a:pt x="21431" y="212325"/>
                  </a:cubicBezTo>
                  <a:cubicBezTo>
                    <a:pt x="22941" y="167044"/>
                    <a:pt x="16669" y="121838"/>
                    <a:pt x="14288" y="76594"/>
                  </a:cubicBezTo>
                  <a:cubicBezTo>
                    <a:pt x="14408" y="74438"/>
                    <a:pt x="14619" y="8563"/>
                    <a:pt x="26194" y="2775"/>
                  </a:cubicBezTo>
                  <a:cubicBezTo>
                    <a:pt x="40411" y="-4333"/>
                    <a:pt x="57944" y="4363"/>
                    <a:pt x="73819" y="5157"/>
                  </a:cubicBezTo>
                  <a:cubicBezTo>
                    <a:pt x="80169" y="6744"/>
                    <a:pt x="87803" y="5774"/>
                    <a:pt x="92869" y="9919"/>
                  </a:cubicBezTo>
                  <a:cubicBezTo>
                    <a:pt x="116974" y="29641"/>
                    <a:pt x="90063" y="20699"/>
                    <a:pt x="102394" y="36113"/>
                  </a:cubicBezTo>
                  <a:cubicBezTo>
                    <a:pt x="106966" y="41827"/>
                    <a:pt x="113507" y="45638"/>
                    <a:pt x="119063" y="50400"/>
                  </a:cubicBezTo>
                  <a:cubicBezTo>
                    <a:pt x="125979" y="98820"/>
                    <a:pt x="122980" y="69427"/>
                    <a:pt x="114300" y="167082"/>
                  </a:cubicBezTo>
                  <a:cubicBezTo>
                    <a:pt x="114078" y="169582"/>
                    <a:pt x="112483" y="171779"/>
                    <a:pt x="111919" y="174225"/>
                  </a:cubicBezTo>
                  <a:cubicBezTo>
                    <a:pt x="104036" y="208384"/>
                    <a:pt x="110530" y="187913"/>
                    <a:pt x="104775" y="205182"/>
                  </a:cubicBezTo>
                  <a:cubicBezTo>
                    <a:pt x="109538" y="217882"/>
                    <a:pt x="115265" y="230261"/>
                    <a:pt x="119063" y="243282"/>
                  </a:cubicBezTo>
                  <a:cubicBezTo>
                    <a:pt x="124180" y="260825"/>
                    <a:pt x="120184" y="307436"/>
                    <a:pt x="119063" y="314719"/>
                  </a:cubicBezTo>
                  <a:cubicBezTo>
                    <a:pt x="118460" y="318642"/>
                    <a:pt x="114300" y="321069"/>
                    <a:pt x="111919" y="324244"/>
                  </a:cubicBezTo>
                  <a:cubicBezTo>
                    <a:pt x="112713" y="344088"/>
                    <a:pt x="112554" y="363992"/>
                    <a:pt x="114300" y="383775"/>
                  </a:cubicBezTo>
                  <a:cubicBezTo>
                    <a:pt x="114943" y="391065"/>
                    <a:pt x="119063" y="397889"/>
                    <a:pt x="119063" y="405207"/>
                  </a:cubicBezTo>
                  <a:cubicBezTo>
                    <a:pt x="119063" y="429072"/>
                    <a:pt x="117675" y="453019"/>
                    <a:pt x="114300" y="476644"/>
                  </a:cubicBezTo>
                  <a:cubicBezTo>
                    <a:pt x="106747" y="529508"/>
                    <a:pt x="105172" y="512760"/>
                    <a:pt x="100013" y="521888"/>
                  </a:cubicBezTo>
                  <a:close/>
                </a:path>
              </a:pathLst>
            </a:custGeom>
            <a:solidFill>
              <a:schemeClr val="bg2">
                <a:lumMod val="20000"/>
                <a:lumOff val="80000"/>
              </a:schemeClr>
            </a:solid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 name="Forma libre: forma 32">
              <a:extLst>
                <a:ext uri="{FF2B5EF4-FFF2-40B4-BE49-F238E27FC236}">
                  <a16:creationId xmlns:a16="http://schemas.microsoft.com/office/drawing/2014/main" xmlns="" id="{FC138345-6E31-41E0-BB25-E1204DB09AB5}"/>
                </a:ext>
              </a:extLst>
            </p:cNvPr>
            <p:cNvSpPr/>
            <p:nvPr/>
          </p:nvSpPr>
          <p:spPr bwMode="auto">
            <a:xfrm>
              <a:off x="3948113" y="2116931"/>
              <a:ext cx="57156" cy="147638"/>
            </a:xfrm>
            <a:custGeom>
              <a:avLst/>
              <a:gdLst>
                <a:gd name="connsiteX0" fmla="*/ 0 w 57156"/>
                <a:gd name="connsiteY0" fmla="*/ 0 h 147638"/>
                <a:gd name="connsiteX1" fmla="*/ 26193 w 57156"/>
                <a:gd name="connsiteY1" fmla="*/ 16669 h 147638"/>
                <a:gd name="connsiteX2" fmla="*/ 42862 w 57156"/>
                <a:gd name="connsiteY2" fmla="*/ 85725 h 147638"/>
                <a:gd name="connsiteX3" fmla="*/ 54768 w 57156"/>
                <a:gd name="connsiteY3" fmla="*/ 107157 h 147638"/>
                <a:gd name="connsiteX4" fmla="*/ 52387 w 57156"/>
                <a:gd name="connsiteY4" fmla="*/ 116682 h 147638"/>
                <a:gd name="connsiteX5" fmla="*/ 54768 w 57156"/>
                <a:gd name="connsiteY5" fmla="*/ 138113 h 147638"/>
                <a:gd name="connsiteX6" fmla="*/ 57150 w 57156"/>
                <a:gd name="connsiteY6" fmla="*/ 147638 h 147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6" h="147638">
                  <a:moveTo>
                    <a:pt x="0" y="0"/>
                  </a:moveTo>
                  <a:cubicBezTo>
                    <a:pt x="8731" y="5556"/>
                    <a:pt x="22457" y="7018"/>
                    <a:pt x="26193" y="16669"/>
                  </a:cubicBezTo>
                  <a:cubicBezTo>
                    <a:pt x="61132" y="106929"/>
                    <a:pt x="3426" y="52861"/>
                    <a:pt x="42862" y="85725"/>
                  </a:cubicBezTo>
                  <a:cubicBezTo>
                    <a:pt x="43393" y="86610"/>
                    <a:pt x="54408" y="104279"/>
                    <a:pt x="54768" y="107157"/>
                  </a:cubicBezTo>
                  <a:cubicBezTo>
                    <a:pt x="55174" y="110404"/>
                    <a:pt x="53181" y="113507"/>
                    <a:pt x="52387" y="116682"/>
                  </a:cubicBezTo>
                  <a:cubicBezTo>
                    <a:pt x="53181" y="123826"/>
                    <a:pt x="53586" y="131023"/>
                    <a:pt x="54768" y="138113"/>
                  </a:cubicBezTo>
                  <a:cubicBezTo>
                    <a:pt x="57401" y="153910"/>
                    <a:pt x="57150" y="140249"/>
                    <a:pt x="57150" y="147638"/>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4" name="Forma libre: forma 33">
              <a:extLst>
                <a:ext uri="{FF2B5EF4-FFF2-40B4-BE49-F238E27FC236}">
                  <a16:creationId xmlns:a16="http://schemas.microsoft.com/office/drawing/2014/main" xmlns="" id="{0F42A118-842A-471B-9D0C-879ECA65B071}"/>
                </a:ext>
              </a:extLst>
            </p:cNvPr>
            <p:cNvSpPr/>
            <p:nvPr/>
          </p:nvSpPr>
          <p:spPr bwMode="auto">
            <a:xfrm>
              <a:off x="3910013" y="2185988"/>
              <a:ext cx="78581" cy="431496"/>
            </a:xfrm>
            <a:custGeom>
              <a:avLst/>
              <a:gdLst>
                <a:gd name="connsiteX0" fmla="*/ 0 w 78581"/>
                <a:gd name="connsiteY0" fmla="*/ 0 h 431496"/>
                <a:gd name="connsiteX1" fmla="*/ 11906 w 78581"/>
                <a:gd name="connsiteY1" fmla="*/ 21431 h 431496"/>
                <a:gd name="connsiteX2" fmla="*/ 21431 w 78581"/>
                <a:gd name="connsiteY2" fmla="*/ 97631 h 431496"/>
                <a:gd name="connsiteX3" fmla="*/ 50006 w 78581"/>
                <a:gd name="connsiteY3" fmla="*/ 123825 h 431496"/>
                <a:gd name="connsiteX4" fmla="*/ 54768 w 78581"/>
                <a:gd name="connsiteY4" fmla="*/ 130968 h 431496"/>
                <a:gd name="connsiteX5" fmla="*/ 59531 w 78581"/>
                <a:gd name="connsiteY5" fmla="*/ 145256 h 431496"/>
                <a:gd name="connsiteX6" fmla="*/ 47625 w 78581"/>
                <a:gd name="connsiteY6" fmla="*/ 197643 h 431496"/>
                <a:gd name="connsiteX7" fmla="*/ 45243 w 78581"/>
                <a:gd name="connsiteY7" fmla="*/ 204787 h 431496"/>
                <a:gd name="connsiteX8" fmla="*/ 42862 w 78581"/>
                <a:gd name="connsiteY8" fmla="*/ 211931 h 431496"/>
                <a:gd name="connsiteX9" fmla="*/ 33337 w 78581"/>
                <a:gd name="connsiteY9" fmla="*/ 221456 h 431496"/>
                <a:gd name="connsiteX10" fmla="*/ 23812 w 78581"/>
                <a:gd name="connsiteY10" fmla="*/ 238125 h 431496"/>
                <a:gd name="connsiteX11" fmla="*/ 19050 w 78581"/>
                <a:gd name="connsiteY11" fmla="*/ 269081 h 431496"/>
                <a:gd name="connsiteX12" fmla="*/ 23812 w 78581"/>
                <a:gd name="connsiteY12" fmla="*/ 292893 h 431496"/>
                <a:gd name="connsiteX13" fmla="*/ 33337 w 78581"/>
                <a:gd name="connsiteY13" fmla="*/ 295275 h 431496"/>
                <a:gd name="connsiteX14" fmla="*/ 50006 w 78581"/>
                <a:gd name="connsiteY14" fmla="*/ 314325 h 431496"/>
                <a:gd name="connsiteX15" fmla="*/ 54768 w 78581"/>
                <a:gd name="connsiteY15" fmla="*/ 321468 h 431496"/>
                <a:gd name="connsiteX16" fmla="*/ 59531 w 78581"/>
                <a:gd name="connsiteY16" fmla="*/ 335756 h 431496"/>
                <a:gd name="connsiteX17" fmla="*/ 64293 w 78581"/>
                <a:gd name="connsiteY17" fmla="*/ 345281 h 431496"/>
                <a:gd name="connsiteX18" fmla="*/ 66675 w 78581"/>
                <a:gd name="connsiteY18" fmla="*/ 354806 h 431496"/>
                <a:gd name="connsiteX19" fmla="*/ 71437 w 78581"/>
                <a:gd name="connsiteY19" fmla="*/ 369093 h 431496"/>
                <a:gd name="connsiteX20" fmla="*/ 73818 w 78581"/>
                <a:gd name="connsiteY20" fmla="*/ 423862 h 431496"/>
                <a:gd name="connsiteX21" fmla="*/ 78581 w 78581"/>
                <a:gd name="connsiteY21" fmla="*/ 426243 h 43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81" h="431496">
                  <a:moveTo>
                    <a:pt x="0" y="0"/>
                  </a:moveTo>
                  <a:cubicBezTo>
                    <a:pt x="3969" y="7144"/>
                    <a:pt x="10154" y="13449"/>
                    <a:pt x="11906" y="21431"/>
                  </a:cubicBezTo>
                  <a:cubicBezTo>
                    <a:pt x="17394" y="46433"/>
                    <a:pt x="12504" y="73640"/>
                    <a:pt x="21431" y="97631"/>
                  </a:cubicBezTo>
                  <a:cubicBezTo>
                    <a:pt x="25937" y="109741"/>
                    <a:pt x="40869" y="114688"/>
                    <a:pt x="50006" y="123825"/>
                  </a:cubicBezTo>
                  <a:cubicBezTo>
                    <a:pt x="52029" y="125848"/>
                    <a:pt x="53606" y="128353"/>
                    <a:pt x="54768" y="130968"/>
                  </a:cubicBezTo>
                  <a:cubicBezTo>
                    <a:pt x="56807" y="135556"/>
                    <a:pt x="59531" y="145256"/>
                    <a:pt x="59531" y="145256"/>
                  </a:cubicBezTo>
                  <a:cubicBezTo>
                    <a:pt x="51465" y="188272"/>
                    <a:pt x="56471" y="171105"/>
                    <a:pt x="47625" y="197643"/>
                  </a:cubicBezTo>
                  <a:lnTo>
                    <a:pt x="45243" y="204787"/>
                  </a:lnTo>
                  <a:cubicBezTo>
                    <a:pt x="44449" y="207168"/>
                    <a:pt x="44637" y="210156"/>
                    <a:pt x="42862" y="211931"/>
                  </a:cubicBezTo>
                  <a:cubicBezTo>
                    <a:pt x="39687" y="215106"/>
                    <a:pt x="36259" y="218047"/>
                    <a:pt x="33337" y="221456"/>
                  </a:cubicBezTo>
                  <a:cubicBezTo>
                    <a:pt x="29301" y="226165"/>
                    <a:pt x="26513" y="232724"/>
                    <a:pt x="23812" y="238125"/>
                  </a:cubicBezTo>
                  <a:cubicBezTo>
                    <a:pt x="21208" y="248542"/>
                    <a:pt x="18454" y="257753"/>
                    <a:pt x="19050" y="269081"/>
                  </a:cubicBezTo>
                  <a:cubicBezTo>
                    <a:pt x="19475" y="277164"/>
                    <a:pt x="19936" y="285787"/>
                    <a:pt x="23812" y="292893"/>
                  </a:cubicBezTo>
                  <a:cubicBezTo>
                    <a:pt x="25379" y="295766"/>
                    <a:pt x="30162" y="294481"/>
                    <a:pt x="33337" y="295275"/>
                  </a:cubicBezTo>
                  <a:cubicBezTo>
                    <a:pt x="45244" y="303212"/>
                    <a:pt x="38893" y="297656"/>
                    <a:pt x="50006" y="314325"/>
                  </a:cubicBezTo>
                  <a:cubicBezTo>
                    <a:pt x="51593" y="316706"/>
                    <a:pt x="53863" y="318753"/>
                    <a:pt x="54768" y="321468"/>
                  </a:cubicBezTo>
                  <a:cubicBezTo>
                    <a:pt x="56356" y="326231"/>
                    <a:pt x="57286" y="331266"/>
                    <a:pt x="59531" y="335756"/>
                  </a:cubicBezTo>
                  <a:cubicBezTo>
                    <a:pt x="61118" y="338931"/>
                    <a:pt x="63047" y="341957"/>
                    <a:pt x="64293" y="345281"/>
                  </a:cubicBezTo>
                  <a:cubicBezTo>
                    <a:pt x="65442" y="348345"/>
                    <a:pt x="65735" y="351671"/>
                    <a:pt x="66675" y="354806"/>
                  </a:cubicBezTo>
                  <a:cubicBezTo>
                    <a:pt x="68118" y="359614"/>
                    <a:pt x="71437" y="369093"/>
                    <a:pt x="71437" y="369093"/>
                  </a:cubicBezTo>
                  <a:cubicBezTo>
                    <a:pt x="72231" y="387349"/>
                    <a:pt x="72416" y="405642"/>
                    <a:pt x="73818" y="423862"/>
                  </a:cubicBezTo>
                  <a:cubicBezTo>
                    <a:pt x="74799" y="436615"/>
                    <a:pt x="76465" y="430476"/>
                    <a:pt x="78581" y="426243"/>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45" name="Grupo 44">
            <a:extLst>
              <a:ext uri="{FF2B5EF4-FFF2-40B4-BE49-F238E27FC236}">
                <a16:creationId xmlns:a16="http://schemas.microsoft.com/office/drawing/2014/main" xmlns="" id="{CB97FD3C-8C0D-43D4-A91C-E7CF7923CDA5}"/>
              </a:ext>
            </a:extLst>
          </p:cNvPr>
          <p:cNvGrpSpPr>
            <a:grpSpLocks noChangeAspect="1"/>
          </p:cNvGrpSpPr>
          <p:nvPr/>
        </p:nvGrpSpPr>
        <p:grpSpPr>
          <a:xfrm>
            <a:off x="2201581" y="4417412"/>
            <a:ext cx="4740838" cy="2046241"/>
            <a:chOff x="1550712" y="4509120"/>
            <a:chExt cx="3670304" cy="1584176"/>
          </a:xfrm>
        </p:grpSpPr>
        <p:sp>
          <p:nvSpPr>
            <p:cNvPr id="37" name="Cilindro 36">
              <a:extLst>
                <a:ext uri="{FF2B5EF4-FFF2-40B4-BE49-F238E27FC236}">
                  <a16:creationId xmlns:a16="http://schemas.microsoft.com/office/drawing/2014/main" xmlns="" id="{C393F41B-051C-4F6F-9070-2AAA1E258BF8}"/>
                </a:ext>
              </a:extLst>
            </p:cNvPr>
            <p:cNvSpPr/>
            <p:nvPr/>
          </p:nvSpPr>
          <p:spPr bwMode="auto">
            <a:xfrm>
              <a:off x="1550712"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1</a:t>
              </a:r>
              <a:endParaRPr kumimoji="0" lang="es-MX" sz="1100" b="1" i="0" u="none" strike="noStrike" cap="none" normalizeH="0" baseline="0" dirty="0">
                <a:ln>
                  <a:noFill/>
                </a:ln>
                <a:solidFill>
                  <a:schemeClr val="tx1"/>
                </a:solidFill>
                <a:effectLst/>
              </a:endParaRPr>
            </a:p>
          </p:txBody>
        </p:sp>
        <p:sp>
          <p:nvSpPr>
            <p:cNvPr id="38" name="Cilindro 37">
              <a:extLst>
                <a:ext uri="{FF2B5EF4-FFF2-40B4-BE49-F238E27FC236}">
                  <a16:creationId xmlns:a16="http://schemas.microsoft.com/office/drawing/2014/main" xmlns="" id="{39FEDC99-F4E4-46BC-8B07-F32CA12C7D80}"/>
                </a:ext>
              </a:extLst>
            </p:cNvPr>
            <p:cNvSpPr/>
            <p:nvPr/>
          </p:nvSpPr>
          <p:spPr bwMode="auto">
            <a:xfrm>
              <a:off x="2049037"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2</a:t>
              </a:r>
            </a:p>
          </p:txBody>
        </p:sp>
        <p:sp>
          <p:nvSpPr>
            <p:cNvPr id="39" name="Cilindro 38">
              <a:extLst>
                <a:ext uri="{FF2B5EF4-FFF2-40B4-BE49-F238E27FC236}">
                  <a16:creationId xmlns:a16="http://schemas.microsoft.com/office/drawing/2014/main" xmlns="" id="{17E4E72F-3930-4C24-8B14-0CC5727B0275}"/>
                </a:ext>
              </a:extLst>
            </p:cNvPr>
            <p:cNvSpPr/>
            <p:nvPr/>
          </p:nvSpPr>
          <p:spPr bwMode="auto">
            <a:xfrm>
              <a:off x="2547362"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3</a:t>
              </a:r>
              <a:endParaRPr kumimoji="0" lang="es-MX" sz="1100" b="1" i="0" u="none" strike="noStrike" cap="none" normalizeH="0" baseline="0" dirty="0">
                <a:ln>
                  <a:noFill/>
                </a:ln>
                <a:solidFill>
                  <a:schemeClr val="tx1"/>
                </a:solidFill>
                <a:effectLst/>
              </a:endParaRPr>
            </a:p>
          </p:txBody>
        </p:sp>
        <p:sp>
          <p:nvSpPr>
            <p:cNvPr id="40" name="Cilindro 39">
              <a:extLst>
                <a:ext uri="{FF2B5EF4-FFF2-40B4-BE49-F238E27FC236}">
                  <a16:creationId xmlns:a16="http://schemas.microsoft.com/office/drawing/2014/main" xmlns="" id="{AEEC8915-FD1F-4E77-929B-6EAB55A9D21E}"/>
                </a:ext>
              </a:extLst>
            </p:cNvPr>
            <p:cNvSpPr/>
            <p:nvPr/>
          </p:nvSpPr>
          <p:spPr bwMode="auto">
            <a:xfrm>
              <a:off x="3045687"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4</a:t>
              </a:r>
            </a:p>
          </p:txBody>
        </p:sp>
        <p:sp>
          <p:nvSpPr>
            <p:cNvPr id="41" name="Cilindro 40">
              <a:extLst>
                <a:ext uri="{FF2B5EF4-FFF2-40B4-BE49-F238E27FC236}">
                  <a16:creationId xmlns:a16="http://schemas.microsoft.com/office/drawing/2014/main" xmlns="" id="{871E0D97-FCA1-4D32-B891-0E75227CCE68}"/>
                </a:ext>
              </a:extLst>
            </p:cNvPr>
            <p:cNvSpPr/>
            <p:nvPr/>
          </p:nvSpPr>
          <p:spPr bwMode="auto">
            <a:xfrm>
              <a:off x="3544012"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5</a:t>
              </a:r>
            </a:p>
          </p:txBody>
        </p:sp>
        <p:sp>
          <p:nvSpPr>
            <p:cNvPr id="42" name="Cilindro 41">
              <a:extLst>
                <a:ext uri="{FF2B5EF4-FFF2-40B4-BE49-F238E27FC236}">
                  <a16:creationId xmlns:a16="http://schemas.microsoft.com/office/drawing/2014/main" xmlns="" id="{1ED2AA96-6709-49AC-B817-AC3F001AB69B}"/>
                </a:ext>
              </a:extLst>
            </p:cNvPr>
            <p:cNvSpPr/>
            <p:nvPr/>
          </p:nvSpPr>
          <p:spPr bwMode="auto">
            <a:xfrm>
              <a:off x="4042337"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6</a:t>
              </a:r>
            </a:p>
          </p:txBody>
        </p:sp>
        <p:sp>
          <p:nvSpPr>
            <p:cNvPr id="43" name="Cilindro 42">
              <a:extLst>
                <a:ext uri="{FF2B5EF4-FFF2-40B4-BE49-F238E27FC236}">
                  <a16:creationId xmlns:a16="http://schemas.microsoft.com/office/drawing/2014/main" xmlns="" id="{B579435C-077E-4F03-AC81-DBB845FECE50}"/>
                </a:ext>
              </a:extLst>
            </p:cNvPr>
            <p:cNvSpPr/>
            <p:nvPr/>
          </p:nvSpPr>
          <p:spPr bwMode="auto">
            <a:xfrm>
              <a:off x="4540662"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7</a:t>
              </a:r>
              <a:endParaRPr kumimoji="0" lang="es-MX" sz="1100" b="1" i="0" u="none" strike="noStrike" cap="none" normalizeH="0" baseline="0" dirty="0">
                <a:ln>
                  <a:noFill/>
                </a:ln>
                <a:solidFill>
                  <a:schemeClr val="tx1"/>
                </a:solidFill>
                <a:effectLst/>
              </a:endParaRPr>
            </a:p>
          </p:txBody>
        </p:sp>
        <p:sp>
          <p:nvSpPr>
            <p:cNvPr id="44" name="Cilindro 43">
              <a:extLst>
                <a:ext uri="{FF2B5EF4-FFF2-40B4-BE49-F238E27FC236}">
                  <a16:creationId xmlns:a16="http://schemas.microsoft.com/office/drawing/2014/main" xmlns="" id="{9AC9DB60-2135-4E24-8736-DF078C5D73D0}"/>
                </a:ext>
              </a:extLst>
            </p:cNvPr>
            <p:cNvSpPr/>
            <p:nvPr/>
          </p:nvSpPr>
          <p:spPr bwMode="auto">
            <a:xfrm>
              <a:off x="5038990" y="4509120"/>
              <a:ext cx="182026" cy="1584176"/>
            </a:xfrm>
            <a:prstGeom prst="can">
              <a:avLst>
                <a:gd name="adj" fmla="val 58713"/>
              </a:avLst>
            </a:prstGeom>
            <a:solidFill>
              <a:srgbClr val="CCECFF">
                <a:alpha val="51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8</a:t>
              </a:r>
              <a:endParaRPr kumimoji="0" lang="es-MX" sz="1100" b="1" i="0" u="none" strike="noStrike" cap="none" normalizeH="0" baseline="0" dirty="0">
                <a:ln>
                  <a:noFill/>
                </a:ln>
                <a:solidFill>
                  <a:schemeClr val="tx1"/>
                </a:solidFill>
                <a:effectLst/>
              </a:endParaRPr>
            </a:p>
          </p:txBody>
        </p:sp>
      </p:grpSp>
    </p:spTree>
    <p:extLst>
      <p:ext uri="{BB962C8B-B14F-4D97-AF65-F5344CB8AC3E}">
        <p14:creationId xmlns:p14="http://schemas.microsoft.com/office/powerpoint/2010/main" val="30115516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strips(downRight)">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P spid="4"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upo 75">
            <a:extLst>
              <a:ext uri="{FF2B5EF4-FFF2-40B4-BE49-F238E27FC236}">
                <a16:creationId xmlns:a16="http://schemas.microsoft.com/office/drawing/2014/main" xmlns="" id="{EA749B3D-390F-4672-8F8D-1BDD3DD3F470}"/>
              </a:ext>
            </a:extLst>
          </p:cNvPr>
          <p:cNvGrpSpPr/>
          <p:nvPr/>
        </p:nvGrpSpPr>
        <p:grpSpPr>
          <a:xfrm>
            <a:off x="3488927" y="4134165"/>
            <a:ext cx="235118" cy="2046241"/>
            <a:chOff x="3488927" y="4134165"/>
            <a:chExt cx="235118" cy="2046241"/>
          </a:xfrm>
        </p:grpSpPr>
        <p:grpSp>
          <p:nvGrpSpPr>
            <p:cNvPr id="75" name="Grupo 74">
              <a:extLst>
                <a:ext uri="{FF2B5EF4-FFF2-40B4-BE49-F238E27FC236}">
                  <a16:creationId xmlns:a16="http://schemas.microsoft.com/office/drawing/2014/main" xmlns="" id="{717ECCE8-51DF-43D2-878E-CA403F641822}"/>
                </a:ext>
              </a:extLst>
            </p:cNvPr>
            <p:cNvGrpSpPr/>
            <p:nvPr/>
          </p:nvGrpSpPr>
          <p:grpSpPr>
            <a:xfrm>
              <a:off x="3498474" y="4964190"/>
              <a:ext cx="216024" cy="1214439"/>
              <a:chOff x="3498474" y="4964190"/>
              <a:chExt cx="216024" cy="1214439"/>
            </a:xfrm>
          </p:grpSpPr>
          <p:sp>
            <p:nvSpPr>
              <p:cNvPr id="19" name="Rectángulo 1">
                <a:extLst>
                  <a:ext uri="{FF2B5EF4-FFF2-40B4-BE49-F238E27FC236}">
                    <a16:creationId xmlns:a16="http://schemas.microsoft.com/office/drawing/2014/main" xmlns="" id="{441F517F-3139-4943-B3BF-5683434185B4}"/>
                  </a:ext>
                </a:extLst>
              </p:cNvPr>
              <p:cNvSpPr/>
              <p:nvPr/>
            </p:nvSpPr>
            <p:spPr bwMode="auto">
              <a:xfrm>
                <a:off x="3498474" y="496419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 name="Rectángulo: esquinas redondeadas 19">
                <a:extLst>
                  <a:ext uri="{FF2B5EF4-FFF2-40B4-BE49-F238E27FC236}">
                    <a16:creationId xmlns:a16="http://schemas.microsoft.com/office/drawing/2014/main" xmlns="" id="{8D6A4513-E62F-4DD2-82AB-883CCCFCD4DB}"/>
                  </a:ext>
                </a:extLst>
              </p:cNvPr>
              <p:cNvSpPr/>
              <p:nvPr/>
            </p:nvSpPr>
            <p:spPr bwMode="auto">
              <a:xfrm rot="1309483" flipV="1">
                <a:off x="3554728" y="504875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 name="Rectángulo: esquinas redondeadas 20">
                <a:extLst>
                  <a:ext uri="{FF2B5EF4-FFF2-40B4-BE49-F238E27FC236}">
                    <a16:creationId xmlns:a16="http://schemas.microsoft.com/office/drawing/2014/main" xmlns="" id="{2B098C6D-4364-4722-9E99-9977ADAA7F2D}"/>
                  </a:ext>
                </a:extLst>
              </p:cNvPr>
              <p:cNvSpPr/>
              <p:nvPr/>
            </p:nvSpPr>
            <p:spPr bwMode="auto">
              <a:xfrm rot="1309483" flipV="1">
                <a:off x="3554728" y="510511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 name="Rectángulo: esquinas redondeadas 21">
                <a:extLst>
                  <a:ext uri="{FF2B5EF4-FFF2-40B4-BE49-F238E27FC236}">
                    <a16:creationId xmlns:a16="http://schemas.microsoft.com/office/drawing/2014/main" xmlns="" id="{702A9F73-1C18-4709-91EB-F2FF7F473513}"/>
                  </a:ext>
                </a:extLst>
              </p:cNvPr>
              <p:cNvSpPr/>
              <p:nvPr/>
            </p:nvSpPr>
            <p:spPr bwMode="auto">
              <a:xfrm rot="1309483" flipV="1">
                <a:off x="3554728" y="5161482"/>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 name="Rectángulo: esquinas redondeadas 22">
                <a:extLst>
                  <a:ext uri="{FF2B5EF4-FFF2-40B4-BE49-F238E27FC236}">
                    <a16:creationId xmlns:a16="http://schemas.microsoft.com/office/drawing/2014/main" xmlns="" id="{C61F11B2-0256-4039-9496-8119E415BCA6}"/>
                  </a:ext>
                </a:extLst>
              </p:cNvPr>
              <p:cNvSpPr/>
              <p:nvPr/>
            </p:nvSpPr>
            <p:spPr bwMode="auto">
              <a:xfrm rot="1309483" flipV="1">
                <a:off x="3554728" y="5217846"/>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 name="Rectángulo: esquinas redondeadas 23">
                <a:extLst>
                  <a:ext uri="{FF2B5EF4-FFF2-40B4-BE49-F238E27FC236}">
                    <a16:creationId xmlns:a16="http://schemas.microsoft.com/office/drawing/2014/main" xmlns="" id="{EC59BF97-FCEE-4B88-8992-E303A0FF9FFC}"/>
                  </a:ext>
                </a:extLst>
              </p:cNvPr>
              <p:cNvSpPr/>
              <p:nvPr/>
            </p:nvSpPr>
            <p:spPr bwMode="auto">
              <a:xfrm rot="1309483" flipV="1">
                <a:off x="3554728" y="5274210"/>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 name="Rectángulo: esquinas redondeadas 24">
                <a:extLst>
                  <a:ext uri="{FF2B5EF4-FFF2-40B4-BE49-F238E27FC236}">
                    <a16:creationId xmlns:a16="http://schemas.microsoft.com/office/drawing/2014/main" xmlns="" id="{03650018-09CA-4869-8239-10A3274247B3}"/>
                  </a:ext>
                </a:extLst>
              </p:cNvPr>
              <p:cNvSpPr/>
              <p:nvPr/>
            </p:nvSpPr>
            <p:spPr bwMode="auto">
              <a:xfrm rot="1309483" flipV="1">
                <a:off x="3554728" y="53305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 name="Rectángulo: esquinas redondeadas 25">
                <a:extLst>
                  <a:ext uri="{FF2B5EF4-FFF2-40B4-BE49-F238E27FC236}">
                    <a16:creationId xmlns:a16="http://schemas.microsoft.com/office/drawing/2014/main" xmlns="" id="{37A054EA-74BA-4B0B-AF3D-472D7432DA9C}"/>
                  </a:ext>
                </a:extLst>
              </p:cNvPr>
              <p:cNvSpPr/>
              <p:nvPr/>
            </p:nvSpPr>
            <p:spPr bwMode="auto">
              <a:xfrm rot="1309483" flipV="1">
                <a:off x="3554728" y="538693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7" name="Rectángulo: esquinas redondeadas 26">
                <a:extLst>
                  <a:ext uri="{FF2B5EF4-FFF2-40B4-BE49-F238E27FC236}">
                    <a16:creationId xmlns:a16="http://schemas.microsoft.com/office/drawing/2014/main" xmlns="" id="{48FC1E35-8DD0-4EA3-BB79-E83258373578}"/>
                  </a:ext>
                </a:extLst>
              </p:cNvPr>
              <p:cNvSpPr/>
              <p:nvPr/>
            </p:nvSpPr>
            <p:spPr bwMode="auto">
              <a:xfrm rot="1309483" flipV="1">
                <a:off x="3554728" y="5443299"/>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8" name="Cilindro 7">
              <a:extLst>
                <a:ext uri="{FF2B5EF4-FFF2-40B4-BE49-F238E27FC236}">
                  <a16:creationId xmlns:a16="http://schemas.microsoft.com/office/drawing/2014/main" xmlns="" id="{D2FB25C3-D060-41A7-998E-02D6D7E644A1}"/>
                </a:ext>
              </a:extLst>
            </p:cNvPr>
            <p:cNvSpPr/>
            <p:nvPr/>
          </p:nvSpPr>
          <p:spPr bwMode="auto">
            <a:xfrm>
              <a:off x="3488927"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3</a:t>
              </a:r>
              <a:endParaRPr kumimoji="0" lang="es-MX" sz="1100" b="1" i="0" u="none" strike="noStrike" cap="none" normalizeH="0" baseline="0" dirty="0">
                <a:ln>
                  <a:noFill/>
                </a:ln>
                <a:solidFill>
                  <a:schemeClr val="tx1"/>
                </a:solidFill>
                <a:effectLst/>
              </a:endParaRPr>
            </a:p>
          </p:txBody>
        </p:sp>
      </p:grpSp>
      <p:grpSp>
        <p:nvGrpSpPr>
          <p:cNvPr id="77" name="Grupo 76">
            <a:extLst>
              <a:ext uri="{FF2B5EF4-FFF2-40B4-BE49-F238E27FC236}">
                <a16:creationId xmlns:a16="http://schemas.microsoft.com/office/drawing/2014/main" xmlns="" id="{099C439F-1A27-42A5-8156-ED6CBC030B7F}"/>
              </a:ext>
            </a:extLst>
          </p:cNvPr>
          <p:cNvGrpSpPr/>
          <p:nvPr/>
        </p:nvGrpSpPr>
        <p:grpSpPr>
          <a:xfrm>
            <a:off x="4132601" y="4134165"/>
            <a:ext cx="239756" cy="2046241"/>
            <a:chOff x="4132601" y="4134165"/>
            <a:chExt cx="239756" cy="2046241"/>
          </a:xfrm>
        </p:grpSpPr>
        <p:grpSp>
          <p:nvGrpSpPr>
            <p:cNvPr id="74" name="Grupo 73">
              <a:extLst>
                <a:ext uri="{FF2B5EF4-FFF2-40B4-BE49-F238E27FC236}">
                  <a16:creationId xmlns:a16="http://schemas.microsoft.com/office/drawing/2014/main" xmlns="" id="{5E708DB2-9124-4089-8512-7E2A33F3D4C5}"/>
                </a:ext>
              </a:extLst>
            </p:cNvPr>
            <p:cNvGrpSpPr/>
            <p:nvPr/>
          </p:nvGrpSpPr>
          <p:grpSpPr>
            <a:xfrm>
              <a:off x="4156333" y="4959670"/>
              <a:ext cx="216024" cy="1214439"/>
              <a:chOff x="4156333" y="4959670"/>
              <a:chExt cx="216024" cy="1214439"/>
            </a:xfrm>
          </p:grpSpPr>
          <p:sp>
            <p:nvSpPr>
              <p:cNvPr id="29" name="Rectángulo 1">
                <a:extLst>
                  <a:ext uri="{FF2B5EF4-FFF2-40B4-BE49-F238E27FC236}">
                    <a16:creationId xmlns:a16="http://schemas.microsoft.com/office/drawing/2014/main" xmlns="" id="{93B25E10-24E6-40A9-8C31-2CE306C0B164}"/>
                  </a:ext>
                </a:extLst>
              </p:cNvPr>
              <p:cNvSpPr/>
              <p:nvPr/>
            </p:nvSpPr>
            <p:spPr bwMode="auto">
              <a:xfrm>
                <a:off x="4156333" y="495967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0" name="Rectángulo: esquinas redondeadas 29">
                <a:extLst>
                  <a:ext uri="{FF2B5EF4-FFF2-40B4-BE49-F238E27FC236}">
                    <a16:creationId xmlns:a16="http://schemas.microsoft.com/office/drawing/2014/main" xmlns="" id="{4128E5A8-0C2E-4909-90FA-DF8062AB199A}"/>
                  </a:ext>
                </a:extLst>
              </p:cNvPr>
              <p:cNvSpPr/>
              <p:nvPr/>
            </p:nvSpPr>
            <p:spPr bwMode="auto">
              <a:xfrm rot="1309483" flipV="1">
                <a:off x="4212587" y="504423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1" name="Rectángulo: esquinas redondeadas 30">
                <a:extLst>
                  <a:ext uri="{FF2B5EF4-FFF2-40B4-BE49-F238E27FC236}">
                    <a16:creationId xmlns:a16="http://schemas.microsoft.com/office/drawing/2014/main" xmlns="" id="{E6B1B646-0DA9-4ED0-A748-71A36987D483}"/>
                  </a:ext>
                </a:extLst>
              </p:cNvPr>
              <p:cNvSpPr/>
              <p:nvPr/>
            </p:nvSpPr>
            <p:spPr bwMode="auto">
              <a:xfrm rot="1309483" flipV="1">
                <a:off x="4212587" y="510059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 name="Rectángulo: esquinas redondeadas 31">
                <a:extLst>
                  <a:ext uri="{FF2B5EF4-FFF2-40B4-BE49-F238E27FC236}">
                    <a16:creationId xmlns:a16="http://schemas.microsoft.com/office/drawing/2014/main" xmlns="" id="{AB34B2A8-958B-4300-A053-5F2EC090E79E}"/>
                  </a:ext>
                </a:extLst>
              </p:cNvPr>
              <p:cNvSpPr/>
              <p:nvPr/>
            </p:nvSpPr>
            <p:spPr bwMode="auto">
              <a:xfrm rot="1309483" flipV="1">
                <a:off x="4212587" y="5156962"/>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 name="Rectángulo: esquinas redondeadas 32">
                <a:extLst>
                  <a:ext uri="{FF2B5EF4-FFF2-40B4-BE49-F238E27FC236}">
                    <a16:creationId xmlns:a16="http://schemas.microsoft.com/office/drawing/2014/main" xmlns="" id="{3789B6F5-4C84-4A59-BD8D-1360D3C4FEAF}"/>
                  </a:ext>
                </a:extLst>
              </p:cNvPr>
              <p:cNvSpPr/>
              <p:nvPr/>
            </p:nvSpPr>
            <p:spPr bwMode="auto">
              <a:xfrm rot="1309483" flipV="1">
                <a:off x="4212587" y="5213326"/>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4" name="Rectángulo: esquinas redondeadas 33">
                <a:extLst>
                  <a:ext uri="{FF2B5EF4-FFF2-40B4-BE49-F238E27FC236}">
                    <a16:creationId xmlns:a16="http://schemas.microsoft.com/office/drawing/2014/main" xmlns="" id="{E4AA5769-F04D-4CD6-9A40-FAC23E0FA61F}"/>
                  </a:ext>
                </a:extLst>
              </p:cNvPr>
              <p:cNvSpPr/>
              <p:nvPr/>
            </p:nvSpPr>
            <p:spPr bwMode="auto">
              <a:xfrm rot="1309483" flipV="1">
                <a:off x="4212587" y="5269690"/>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5" name="Rectángulo: esquinas redondeadas 34">
                <a:extLst>
                  <a:ext uri="{FF2B5EF4-FFF2-40B4-BE49-F238E27FC236}">
                    <a16:creationId xmlns:a16="http://schemas.microsoft.com/office/drawing/2014/main" xmlns="" id="{61763002-67C2-4637-B780-DF85A313B8B8}"/>
                  </a:ext>
                </a:extLst>
              </p:cNvPr>
              <p:cNvSpPr/>
              <p:nvPr/>
            </p:nvSpPr>
            <p:spPr bwMode="auto">
              <a:xfrm rot="1309483" flipV="1">
                <a:off x="4212587" y="532605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6" name="Rectángulo: esquinas redondeadas 35">
                <a:extLst>
                  <a:ext uri="{FF2B5EF4-FFF2-40B4-BE49-F238E27FC236}">
                    <a16:creationId xmlns:a16="http://schemas.microsoft.com/office/drawing/2014/main" xmlns="" id="{022C589B-E043-4887-A075-0E31A88C3AD8}"/>
                  </a:ext>
                </a:extLst>
              </p:cNvPr>
              <p:cNvSpPr/>
              <p:nvPr/>
            </p:nvSpPr>
            <p:spPr bwMode="auto">
              <a:xfrm rot="1309483" flipV="1">
                <a:off x="4212587" y="538241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7" name="Rectángulo: esquinas redondeadas 36">
                <a:extLst>
                  <a:ext uri="{FF2B5EF4-FFF2-40B4-BE49-F238E27FC236}">
                    <a16:creationId xmlns:a16="http://schemas.microsoft.com/office/drawing/2014/main" xmlns="" id="{550A682E-049E-4503-9E9A-E4EBFFCDC616}"/>
                  </a:ext>
                </a:extLst>
              </p:cNvPr>
              <p:cNvSpPr/>
              <p:nvPr/>
            </p:nvSpPr>
            <p:spPr bwMode="auto">
              <a:xfrm rot="1309483" flipV="1">
                <a:off x="4212587" y="5438779"/>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9" name="Cilindro 8">
              <a:extLst>
                <a:ext uri="{FF2B5EF4-FFF2-40B4-BE49-F238E27FC236}">
                  <a16:creationId xmlns:a16="http://schemas.microsoft.com/office/drawing/2014/main" xmlns="" id="{535472F0-0F54-4BC2-99AC-B1F0F159675E}"/>
                </a:ext>
              </a:extLst>
            </p:cNvPr>
            <p:cNvSpPr/>
            <p:nvPr/>
          </p:nvSpPr>
          <p:spPr bwMode="auto">
            <a:xfrm>
              <a:off x="4132601"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4</a:t>
              </a:r>
            </a:p>
          </p:txBody>
        </p:sp>
      </p:grpSp>
      <p:grpSp>
        <p:nvGrpSpPr>
          <p:cNvPr id="78" name="Grupo 77">
            <a:extLst>
              <a:ext uri="{FF2B5EF4-FFF2-40B4-BE49-F238E27FC236}">
                <a16:creationId xmlns:a16="http://schemas.microsoft.com/office/drawing/2014/main" xmlns="" id="{39FD37E6-68AC-4CF5-8439-254206E20AB7}"/>
              </a:ext>
            </a:extLst>
          </p:cNvPr>
          <p:cNvGrpSpPr/>
          <p:nvPr/>
        </p:nvGrpSpPr>
        <p:grpSpPr>
          <a:xfrm>
            <a:off x="4776275" y="4134165"/>
            <a:ext cx="235118" cy="2049253"/>
            <a:chOff x="4776275" y="4134165"/>
            <a:chExt cx="235118" cy="2049253"/>
          </a:xfrm>
        </p:grpSpPr>
        <p:grpSp>
          <p:nvGrpSpPr>
            <p:cNvPr id="5" name="Grupo 4">
              <a:extLst>
                <a:ext uri="{FF2B5EF4-FFF2-40B4-BE49-F238E27FC236}">
                  <a16:creationId xmlns:a16="http://schemas.microsoft.com/office/drawing/2014/main" xmlns="" id="{6A7E72E3-B05D-43D6-9AED-21548F9FDFB1}"/>
                </a:ext>
              </a:extLst>
            </p:cNvPr>
            <p:cNvGrpSpPr/>
            <p:nvPr/>
          </p:nvGrpSpPr>
          <p:grpSpPr>
            <a:xfrm>
              <a:off x="4780912" y="4968979"/>
              <a:ext cx="216024" cy="1214439"/>
              <a:chOff x="4780912" y="4968979"/>
              <a:chExt cx="216024" cy="1214439"/>
            </a:xfrm>
          </p:grpSpPr>
          <p:sp>
            <p:nvSpPr>
              <p:cNvPr id="39" name="Rectángulo 1">
                <a:extLst>
                  <a:ext uri="{FF2B5EF4-FFF2-40B4-BE49-F238E27FC236}">
                    <a16:creationId xmlns:a16="http://schemas.microsoft.com/office/drawing/2014/main" xmlns="" id="{6B19C391-B3BB-4BB4-9320-9C03548C3757}"/>
                  </a:ext>
                </a:extLst>
              </p:cNvPr>
              <p:cNvSpPr/>
              <p:nvPr/>
            </p:nvSpPr>
            <p:spPr bwMode="auto">
              <a:xfrm>
                <a:off x="4780912" y="4968979"/>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0" name="Rectángulo: esquinas redondeadas 39">
                <a:extLst>
                  <a:ext uri="{FF2B5EF4-FFF2-40B4-BE49-F238E27FC236}">
                    <a16:creationId xmlns:a16="http://schemas.microsoft.com/office/drawing/2014/main" xmlns="" id="{1CAFFEE2-5AD0-4C07-9FA1-AA26CF73DF66}"/>
                  </a:ext>
                </a:extLst>
              </p:cNvPr>
              <p:cNvSpPr/>
              <p:nvPr/>
            </p:nvSpPr>
            <p:spPr bwMode="auto">
              <a:xfrm rot="1309483" flipV="1">
                <a:off x="4837166" y="5053543"/>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1" name="Rectángulo: esquinas redondeadas 40">
                <a:extLst>
                  <a:ext uri="{FF2B5EF4-FFF2-40B4-BE49-F238E27FC236}">
                    <a16:creationId xmlns:a16="http://schemas.microsoft.com/office/drawing/2014/main" xmlns="" id="{2B5E3921-02EB-4D92-9DA1-FCE62CECFC46}"/>
                  </a:ext>
                </a:extLst>
              </p:cNvPr>
              <p:cNvSpPr/>
              <p:nvPr/>
            </p:nvSpPr>
            <p:spPr bwMode="auto">
              <a:xfrm rot="1309483" flipV="1">
                <a:off x="4837166" y="5109907"/>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2" name="Rectángulo: esquinas redondeadas 41">
                <a:extLst>
                  <a:ext uri="{FF2B5EF4-FFF2-40B4-BE49-F238E27FC236}">
                    <a16:creationId xmlns:a16="http://schemas.microsoft.com/office/drawing/2014/main" xmlns="" id="{AF735E90-6892-44D4-B220-C6DEA2BA4DB5}"/>
                  </a:ext>
                </a:extLst>
              </p:cNvPr>
              <p:cNvSpPr/>
              <p:nvPr/>
            </p:nvSpPr>
            <p:spPr bwMode="auto">
              <a:xfrm rot="1309483" flipV="1">
                <a:off x="4837166" y="5166271"/>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3" name="Rectángulo: esquinas redondeadas 42">
                <a:extLst>
                  <a:ext uri="{FF2B5EF4-FFF2-40B4-BE49-F238E27FC236}">
                    <a16:creationId xmlns:a16="http://schemas.microsoft.com/office/drawing/2014/main" xmlns="" id="{1E2A23EA-96E4-46AC-88AF-7D1EAD97FEE0}"/>
                  </a:ext>
                </a:extLst>
              </p:cNvPr>
              <p:cNvSpPr/>
              <p:nvPr/>
            </p:nvSpPr>
            <p:spPr bwMode="auto">
              <a:xfrm rot="1309483" flipV="1">
                <a:off x="4837166" y="5222635"/>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4" name="Rectángulo: esquinas redondeadas 43">
                <a:extLst>
                  <a:ext uri="{FF2B5EF4-FFF2-40B4-BE49-F238E27FC236}">
                    <a16:creationId xmlns:a16="http://schemas.microsoft.com/office/drawing/2014/main" xmlns="" id="{EC06E1C5-F9DE-4313-AA67-0BB1C65858DE}"/>
                  </a:ext>
                </a:extLst>
              </p:cNvPr>
              <p:cNvSpPr/>
              <p:nvPr/>
            </p:nvSpPr>
            <p:spPr bwMode="auto">
              <a:xfrm rot="1309483" flipV="1">
                <a:off x="4837166" y="5278999"/>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5" name="Rectángulo: esquinas redondeadas 44">
                <a:extLst>
                  <a:ext uri="{FF2B5EF4-FFF2-40B4-BE49-F238E27FC236}">
                    <a16:creationId xmlns:a16="http://schemas.microsoft.com/office/drawing/2014/main" xmlns="" id="{FDFE6B40-B89F-41E8-A412-C7934F35009D}"/>
                  </a:ext>
                </a:extLst>
              </p:cNvPr>
              <p:cNvSpPr/>
              <p:nvPr/>
            </p:nvSpPr>
            <p:spPr bwMode="auto">
              <a:xfrm rot="1309483" flipV="1">
                <a:off x="4837166" y="5335363"/>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6" name="Rectángulo: esquinas redondeadas 45">
                <a:extLst>
                  <a:ext uri="{FF2B5EF4-FFF2-40B4-BE49-F238E27FC236}">
                    <a16:creationId xmlns:a16="http://schemas.microsoft.com/office/drawing/2014/main" xmlns="" id="{EF8F5B15-472D-4573-AABE-22B84FD05602}"/>
                  </a:ext>
                </a:extLst>
              </p:cNvPr>
              <p:cNvSpPr/>
              <p:nvPr/>
            </p:nvSpPr>
            <p:spPr bwMode="auto">
              <a:xfrm rot="1309483" flipV="1">
                <a:off x="4837166" y="5391727"/>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7" name="Rectángulo: esquinas redondeadas 46">
                <a:extLst>
                  <a:ext uri="{FF2B5EF4-FFF2-40B4-BE49-F238E27FC236}">
                    <a16:creationId xmlns:a16="http://schemas.microsoft.com/office/drawing/2014/main" xmlns="" id="{55271582-C356-459A-A16E-501FF0DC1A5B}"/>
                  </a:ext>
                </a:extLst>
              </p:cNvPr>
              <p:cNvSpPr/>
              <p:nvPr/>
            </p:nvSpPr>
            <p:spPr bwMode="auto">
              <a:xfrm rot="1309483" flipV="1">
                <a:off x="4837166" y="5448088"/>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0" name="Cilindro 9">
              <a:extLst>
                <a:ext uri="{FF2B5EF4-FFF2-40B4-BE49-F238E27FC236}">
                  <a16:creationId xmlns:a16="http://schemas.microsoft.com/office/drawing/2014/main" xmlns="" id="{B7B85736-A062-461F-8657-2F535C4C742A}"/>
                </a:ext>
              </a:extLst>
            </p:cNvPr>
            <p:cNvSpPr/>
            <p:nvPr/>
          </p:nvSpPr>
          <p:spPr bwMode="auto">
            <a:xfrm>
              <a:off x="4776275"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5</a:t>
              </a:r>
            </a:p>
          </p:txBody>
        </p:sp>
      </p:grpSp>
      <p:grpSp>
        <p:nvGrpSpPr>
          <p:cNvPr id="79" name="Grupo 78">
            <a:extLst>
              <a:ext uri="{FF2B5EF4-FFF2-40B4-BE49-F238E27FC236}">
                <a16:creationId xmlns:a16="http://schemas.microsoft.com/office/drawing/2014/main" xmlns="" id="{1B1ADD83-4CAC-4F5F-B4BE-4C755A122D26}"/>
              </a:ext>
            </a:extLst>
          </p:cNvPr>
          <p:cNvGrpSpPr/>
          <p:nvPr/>
        </p:nvGrpSpPr>
        <p:grpSpPr>
          <a:xfrm>
            <a:off x="5419948" y="4134165"/>
            <a:ext cx="235118" cy="2049253"/>
            <a:chOff x="5419948" y="4134165"/>
            <a:chExt cx="235118" cy="2049253"/>
          </a:xfrm>
        </p:grpSpPr>
        <p:grpSp>
          <p:nvGrpSpPr>
            <p:cNvPr id="4" name="Grupo 3">
              <a:extLst>
                <a:ext uri="{FF2B5EF4-FFF2-40B4-BE49-F238E27FC236}">
                  <a16:creationId xmlns:a16="http://schemas.microsoft.com/office/drawing/2014/main" xmlns="" id="{78BBF1D9-1B6A-4A53-876C-ECC8F9E96795}"/>
                </a:ext>
              </a:extLst>
            </p:cNvPr>
            <p:cNvGrpSpPr/>
            <p:nvPr/>
          </p:nvGrpSpPr>
          <p:grpSpPr>
            <a:xfrm>
              <a:off x="5429495" y="4968979"/>
              <a:ext cx="216024" cy="1214439"/>
              <a:chOff x="5429495" y="4968979"/>
              <a:chExt cx="216024" cy="1214439"/>
            </a:xfrm>
          </p:grpSpPr>
          <p:sp>
            <p:nvSpPr>
              <p:cNvPr id="49" name="Rectángulo 1">
                <a:extLst>
                  <a:ext uri="{FF2B5EF4-FFF2-40B4-BE49-F238E27FC236}">
                    <a16:creationId xmlns:a16="http://schemas.microsoft.com/office/drawing/2014/main" xmlns="" id="{EBA464AE-84DA-43E6-A8EF-B5456A4FCC6D}"/>
                  </a:ext>
                </a:extLst>
              </p:cNvPr>
              <p:cNvSpPr/>
              <p:nvPr/>
            </p:nvSpPr>
            <p:spPr bwMode="auto">
              <a:xfrm>
                <a:off x="5429495" y="4968979"/>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0" name="Rectángulo: esquinas redondeadas 49">
                <a:extLst>
                  <a:ext uri="{FF2B5EF4-FFF2-40B4-BE49-F238E27FC236}">
                    <a16:creationId xmlns:a16="http://schemas.microsoft.com/office/drawing/2014/main" xmlns="" id="{E9E004A9-43AA-495D-A26F-DED5EB812AD1}"/>
                  </a:ext>
                </a:extLst>
              </p:cNvPr>
              <p:cNvSpPr/>
              <p:nvPr/>
            </p:nvSpPr>
            <p:spPr bwMode="auto">
              <a:xfrm rot="1309483" flipV="1">
                <a:off x="5485749" y="5053543"/>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1" name="Rectángulo: esquinas redondeadas 50">
                <a:extLst>
                  <a:ext uri="{FF2B5EF4-FFF2-40B4-BE49-F238E27FC236}">
                    <a16:creationId xmlns:a16="http://schemas.microsoft.com/office/drawing/2014/main" xmlns="" id="{CB30A35E-0B21-4EFE-AA34-E3508A543B0F}"/>
                  </a:ext>
                </a:extLst>
              </p:cNvPr>
              <p:cNvSpPr/>
              <p:nvPr/>
            </p:nvSpPr>
            <p:spPr bwMode="auto">
              <a:xfrm rot="1309483" flipV="1">
                <a:off x="5485749" y="5109907"/>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2" name="Rectángulo: esquinas redondeadas 51">
                <a:extLst>
                  <a:ext uri="{FF2B5EF4-FFF2-40B4-BE49-F238E27FC236}">
                    <a16:creationId xmlns:a16="http://schemas.microsoft.com/office/drawing/2014/main" xmlns="" id="{0A0F62B7-2654-48D1-8DDA-67B949F8250D}"/>
                  </a:ext>
                </a:extLst>
              </p:cNvPr>
              <p:cNvSpPr/>
              <p:nvPr/>
            </p:nvSpPr>
            <p:spPr bwMode="auto">
              <a:xfrm rot="1309483" flipV="1">
                <a:off x="5485749" y="5166271"/>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3" name="Rectángulo: esquinas redondeadas 52">
                <a:extLst>
                  <a:ext uri="{FF2B5EF4-FFF2-40B4-BE49-F238E27FC236}">
                    <a16:creationId xmlns:a16="http://schemas.microsoft.com/office/drawing/2014/main" xmlns="" id="{AC0C99E0-C93E-4707-BD81-4806CADD1C88}"/>
                  </a:ext>
                </a:extLst>
              </p:cNvPr>
              <p:cNvSpPr/>
              <p:nvPr/>
            </p:nvSpPr>
            <p:spPr bwMode="auto">
              <a:xfrm rot="1309483" flipV="1">
                <a:off x="5485749" y="5222635"/>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4" name="Rectángulo: esquinas redondeadas 53">
                <a:extLst>
                  <a:ext uri="{FF2B5EF4-FFF2-40B4-BE49-F238E27FC236}">
                    <a16:creationId xmlns:a16="http://schemas.microsoft.com/office/drawing/2014/main" xmlns="" id="{9D463199-908C-4FD3-A0AB-35DF13A0A19B}"/>
                  </a:ext>
                </a:extLst>
              </p:cNvPr>
              <p:cNvSpPr/>
              <p:nvPr/>
            </p:nvSpPr>
            <p:spPr bwMode="auto">
              <a:xfrm rot="1309483" flipV="1">
                <a:off x="5485749" y="5278999"/>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5" name="Rectángulo: esquinas redondeadas 54">
                <a:extLst>
                  <a:ext uri="{FF2B5EF4-FFF2-40B4-BE49-F238E27FC236}">
                    <a16:creationId xmlns:a16="http://schemas.microsoft.com/office/drawing/2014/main" xmlns="" id="{7196331E-1EE1-4AAD-B33A-A6E9892F7D9B}"/>
                  </a:ext>
                </a:extLst>
              </p:cNvPr>
              <p:cNvSpPr/>
              <p:nvPr/>
            </p:nvSpPr>
            <p:spPr bwMode="auto">
              <a:xfrm rot="1309483" flipV="1">
                <a:off x="5485749" y="5335363"/>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6" name="Rectángulo: esquinas redondeadas 55">
                <a:extLst>
                  <a:ext uri="{FF2B5EF4-FFF2-40B4-BE49-F238E27FC236}">
                    <a16:creationId xmlns:a16="http://schemas.microsoft.com/office/drawing/2014/main" xmlns="" id="{067201EE-A0A1-4B30-9183-67DDE6DDA1C1}"/>
                  </a:ext>
                </a:extLst>
              </p:cNvPr>
              <p:cNvSpPr/>
              <p:nvPr/>
            </p:nvSpPr>
            <p:spPr bwMode="auto">
              <a:xfrm rot="1309483" flipV="1">
                <a:off x="5485749" y="5391727"/>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57" name="Rectángulo: esquinas redondeadas 56">
                <a:extLst>
                  <a:ext uri="{FF2B5EF4-FFF2-40B4-BE49-F238E27FC236}">
                    <a16:creationId xmlns:a16="http://schemas.microsoft.com/office/drawing/2014/main" xmlns="" id="{3343802C-175B-492E-8000-5B1C0748F240}"/>
                  </a:ext>
                </a:extLst>
              </p:cNvPr>
              <p:cNvSpPr/>
              <p:nvPr/>
            </p:nvSpPr>
            <p:spPr bwMode="auto">
              <a:xfrm rot="1309483" flipV="1">
                <a:off x="5485749" y="5448088"/>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2" name="Cilindro 11">
              <a:extLst>
                <a:ext uri="{FF2B5EF4-FFF2-40B4-BE49-F238E27FC236}">
                  <a16:creationId xmlns:a16="http://schemas.microsoft.com/office/drawing/2014/main" xmlns="" id="{AD083763-70CF-488C-8190-E3DC3519982C}"/>
                </a:ext>
              </a:extLst>
            </p:cNvPr>
            <p:cNvSpPr/>
            <p:nvPr/>
          </p:nvSpPr>
          <p:spPr bwMode="auto">
            <a:xfrm>
              <a:off x="5419948"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6</a:t>
              </a:r>
            </a:p>
          </p:txBody>
        </p:sp>
      </p:grpSp>
      <p:sp>
        <p:nvSpPr>
          <p:cNvPr id="16" name="Text Box 4"/>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11" name="Text Box 6">
            <a:extLst>
              <a:ext uri="{FF2B5EF4-FFF2-40B4-BE49-F238E27FC236}">
                <a16:creationId xmlns:a16="http://schemas.microsoft.com/office/drawing/2014/main" xmlns="" id="{767D2BAE-746E-449E-B675-C37EBF602F92}"/>
              </a:ext>
            </a:extLst>
          </p:cNvPr>
          <p:cNvSpPr txBox="1">
            <a:spLocks noChangeArrowheads="1"/>
          </p:cNvSpPr>
          <p:nvPr/>
        </p:nvSpPr>
        <p:spPr bwMode="auto">
          <a:xfrm>
            <a:off x="754199" y="1412776"/>
            <a:ext cx="7635600" cy="2456057"/>
          </a:xfrm>
          <a:prstGeom prst="rect">
            <a:avLst/>
          </a:prstGeom>
          <a:noFill/>
          <a:ln w="9525">
            <a:noFill/>
            <a:miter lim="800000"/>
            <a:headEnd/>
            <a:tailEnd/>
          </a:ln>
          <a:effectLst/>
        </p:spPr>
        <p:txBody>
          <a:bodyPr>
            <a:spAutoFit/>
          </a:bodyPr>
          <a:lstStyle/>
          <a:p>
            <a:pPr marL="268288" indent="-268288" algn="just" eaLnBrk="1" hangingPunct="1">
              <a:lnSpc>
                <a:spcPct val="140000"/>
              </a:lnSpc>
              <a:spcAft>
                <a:spcPct val="40000"/>
              </a:spcAft>
            </a:pPr>
            <a:r>
              <a:rPr lang="es-MX" sz="1600" b="0" dirty="0">
                <a:solidFill>
                  <a:srgbClr val="000066"/>
                </a:solidFill>
                <a:effectLst/>
                <a:cs typeface="Times New Roman" pitchFamily="18" charset="0"/>
              </a:rPr>
              <a:t>5. En los dos primeros tubos coloque en cada uno de ellos un clavo sin recubrir.</a:t>
            </a:r>
          </a:p>
          <a:p>
            <a:pPr marL="268288" indent="-268288" algn="just" eaLnBrk="1" hangingPunct="1">
              <a:lnSpc>
                <a:spcPct val="140000"/>
              </a:lnSpc>
              <a:spcAft>
                <a:spcPct val="40000"/>
              </a:spcAft>
            </a:pPr>
            <a:r>
              <a:rPr lang="es-MX" sz="1600" b="0" dirty="0">
                <a:solidFill>
                  <a:srgbClr val="000066"/>
                </a:solidFill>
                <a:effectLst/>
                <a:cs typeface="Times New Roman" pitchFamily="18" charset="0"/>
              </a:rPr>
              <a:t>6. En los tubos 3 y 4 coloque en cada uno de ellos un clavo recubierto de cobre.</a:t>
            </a:r>
          </a:p>
          <a:p>
            <a:pPr marL="268288" indent="-268288" algn="just" eaLnBrk="1" hangingPunct="1">
              <a:lnSpc>
                <a:spcPct val="140000"/>
              </a:lnSpc>
              <a:spcAft>
                <a:spcPct val="40000"/>
              </a:spcAft>
            </a:pPr>
            <a:r>
              <a:rPr lang="es-MX" sz="1600" b="0" dirty="0">
                <a:solidFill>
                  <a:srgbClr val="000066"/>
                </a:solidFill>
                <a:effectLst/>
                <a:cs typeface="Times New Roman" pitchFamily="18" charset="0"/>
              </a:rPr>
              <a:t>7. En los tubos 5 y 6 coloque en cada uno de ellos un clavo recubierto de soldadura.</a:t>
            </a:r>
          </a:p>
          <a:p>
            <a:pPr marL="268288" indent="-268288" algn="just" eaLnBrk="1" hangingPunct="1">
              <a:lnSpc>
                <a:spcPct val="140000"/>
              </a:lnSpc>
              <a:spcAft>
                <a:spcPct val="40000"/>
              </a:spcAft>
            </a:pPr>
            <a:r>
              <a:rPr lang="es-MX" sz="1600" b="0" dirty="0">
                <a:solidFill>
                  <a:srgbClr val="000066"/>
                </a:solidFill>
                <a:effectLst/>
                <a:cs typeface="Times New Roman" pitchFamily="18" charset="0"/>
              </a:rPr>
              <a:t>8. En los tubos 7 y 8 coloque en cada uno de ellos un clavo recubierto de papel aluminio. Mantenga a la vista el clavo sobrante que servirá como testigo.</a:t>
            </a:r>
            <a:endParaRPr lang="es-MX" sz="1600" b="0" dirty="0">
              <a:solidFill>
                <a:srgbClr val="000066"/>
              </a:solidFill>
              <a:effectLst/>
            </a:endParaRPr>
          </a:p>
        </p:txBody>
      </p:sp>
      <p:grpSp>
        <p:nvGrpSpPr>
          <p:cNvPr id="2" name="Grupo 1">
            <a:extLst>
              <a:ext uri="{FF2B5EF4-FFF2-40B4-BE49-F238E27FC236}">
                <a16:creationId xmlns:a16="http://schemas.microsoft.com/office/drawing/2014/main" xmlns="" id="{20029630-4141-4793-8D27-AB1D7CAE2749}"/>
              </a:ext>
            </a:extLst>
          </p:cNvPr>
          <p:cNvGrpSpPr/>
          <p:nvPr/>
        </p:nvGrpSpPr>
        <p:grpSpPr>
          <a:xfrm>
            <a:off x="2201580" y="4134165"/>
            <a:ext cx="235118" cy="2046241"/>
            <a:chOff x="2201580" y="4134165"/>
            <a:chExt cx="235118" cy="2046241"/>
          </a:xfrm>
        </p:grpSpPr>
        <p:sp>
          <p:nvSpPr>
            <p:cNvPr id="15" name="Rectángulo 1">
              <a:extLst>
                <a:ext uri="{FF2B5EF4-FFF2-40B4-BE49-F238E27FC236}">
                  <a16:creationId xmlns:a16="http://schemas.microsoft.com/office/drawing/2014/main" xmlns="" id="{1275A2FA-C3EF-483B-B3FF-5165AF36069F}"/>
                </a:ext>
              </a:extLst>
            </p:cNvPr>
            <p:cNvSpPr/>
            <p:nvPr/>
          </p:nvSpPr>
          <p:spPr bwMode="auto">
            <a:xfrm>
              <a:off x="2220670" y="4964191"/>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 name="Cilindro 5">
              <a:extLst>
                <a:ext uri="{FF2B5EF4-FFF2-40B4-BE49-F238E27FC236}">
                  <a16:creationId xmlns:a16="http://schemas.microsoft.com/office/drawing/2014/main" xmlns="" id="{5E5C002A-41EA-408B-B5F4-C089B16347A5}"/>
                </a:ext>
              </a:extLst>
            </p:cNvPr>
            <p:cNvSpPr/>
            <p:nvPr/>
          </p:nvSpPr>
          <p:spPr bwMode="auto">
            <a:xfrm>
              <a:off x="2201580"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1</a:t>
              </a:r>
              <a:endParaRPr kumimoji="0" lang="es-MX" sz="1100" b="1" i="0" u="none" strike="noStrike" cap="none" normalizeH="0" baseline="0" dirty="0">
                <a:ln>
                  <a:noFill/>
                </a:ln>
                <a:solidFill>
                  <a:schemeClr val="tx1"/>
                </a:solidFill>
                <a:effectLst/>
              </a:endParaRPr>
            </a:p>
          </p:txBody>
        </p:sp>
      </p:grpSp>
      <p:grpSp>
        <p:nvGrpSpPr>
          <p:cNvPr id="3" name="Grupo 2">
            <a:extLst>
              <a:ext uri="{FF2B5EF4-FFF2-40B4-BE49-F238E27FC236}">
                <a16:creationId xmlns:a16="http://schemas.microsoft.com/office/drawing/2014/main" xmlns="" id="{B4ABED74-8C67-4010-8709-1D5427BAE932}"/>
              </a:ext>
            </a:extLst>
          </p:cNvPr>
          <p:cNvGrpSpPr/>
          <p:nvPr/>
        </p:nvGrpSpPr>
        <p:grpSpPr>
          <a:xfrm>
            <a:off x="2845249" y="4134165"/>
            <a:ext cx="235123" cy="2046241"/>
            <a:chOff x="2845249" y="4134165"/>
            <a:chExt cx="235123" cy="2046241"/>
          </a:xfrm>
        </p:grpSpPr>
        <p:sp>
          <p:nvSpPr>
            <p:cNvPr id="17" name="Rectángulo 1">
              <a:extLst>
                <a:ext uri="{FF2B5EF4-FFF2-40B4-BE49-F238E27FC236}">
                  <a16:creationId xmlns:a16="http://schemas.microsoft.com/office/drawing/2014/main" xmlns="" id="{D5B86CAD-FA29-424E-BA55-9CE6368CEB88}"/>
                </a:ext>
              </a:extLst>
            </p:cNvPr>
            <p:cNvSpPr/>
            <p:nvPr/>
          </p:nvSpPr>
          <p:spPr bwMode="auto">
            <a:xfrm>
              <a:off x="2845249" y="4964191"/>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 name="Cilindro 6">
              <a:extLst>
                <a:ext uri="{FF2B5EF4-FFF2-40B4-BE49-F238E27FC236}">
                  <a16:creationId xmlns:a16="http://schemas.microsoft.com/office/drawing/2014/main" xmlns="" id="{DDAD878D-0ADE-4496-9102-5BF456621C29}"/>
                </a:ext>
              </a:extLst>
            </p:cNvPr>
            <p:cNvSpPr/>
            <p:nvPr/>
          </p:nvSpPr>
          <p:spPr bwMode="auto">
            <a:xfrm>
              <a:off x="2845254"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2</a:t>
              </a:r>
            </a:p>
          </p:txBody>
        </p:sp>
      </p:grpSp>
      <p:grpSp>
        <p:nvGrpSpPr>
          <p:cNvPr id="72" name="Grupo 71">
            <a:extLst>
              <a:ext uri="{FF2B5EF4-FFF2-40B4-BE49-F238E27FC236}">
                <a16:creationId xmlns:a16="http://schemas.microsoft.com/office/drawing/2014/main" xmlns="" id="{F99C7515-7879-44FA-89D2-C45854C9C908}"/>
              </a:ext>
            </a:extLst>
          </p:cNvPr>
          <p:cNvGrpSpPr/>
          <p:nvPr/>
        </p:nvGrpSpPr>
        <p:grpSpPr>
          <a:xfrm>
            <a:off x="6063350" y="4134165"/>
            <a:ext cx="235390" cy="2046241"/>
            <a:chOff x="6063350" y="4134165"/>
            <a:chExt cx="235390" cy="2046241"/>
          </a:xfrm>
        </p:grpSpPr>
        <p:grpSp>
          <p:nvGrpSpPr>
            <p:cNvPr id="58" name="Grupo 57">
              <a:extLst>
                <a:ext uri="{FF2B5EF4-FFF2-40B4-BE49-F238E27FC236}">
                  <a16:creationId xmlns:a16="http://schemas.microsoft.com/office/drawing/2014/main" xmlns="" id="{B6B1F684-8410-4140-A3A5-632D7289099A}"/>
                </a:ext>
              </a:extLst>
            </p:cNvPr>
            <p:cNvGrpSpPr/>
            <p:nvPr/>
          </p:nvGrpSpPr>
          <p:grpSpPr>
            <a:xfrm>
              <a:off x="6063350" y="4959669"/>
              <a:ext cx="216024" cy="1214439"/>
              <a:chOff x="3845680" y="2055740"/>
              <a:chExt cx="216024" cy="1214439"/>
            </a:xfrm>
          </p:grpSpPr>
          <p:sp>
            <p:nvSpPr>
              <p:cNvPr id="59" name="Rectángulo 1">
                <a:extLst>
                  <a:ext uri="{FF2B5EF4-FFF2-40B4-BE49-F238E27FC236}">
                    <a16:creationId xmlns:a16="http://schemas.microsoft.com/office/drawing/2014/main" xmlns="" id="{238EF526-D464-4A7A-B605-1737419CC48B}"/>
                  </a:ext>
                </a:extLst>
              </p:cNvPr>
              <p:cNvSpPr/>
              <p:nvPr/>
            </p:nvSpPr>
            <p:spPr bwMode="auto">
              <a:xfrm>
                <a:off x="3845680" y="205574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0" name="Forma libre: forma 59">
                <a:extLst>
                  <a:ext uri="{FF2B5EF4-FFF2-40B4-BE49-F238E27FC236}">
                    <a16:creationId xmlns:a16="http://schemas.microsoft.com/office/drawing/2014/main" xmlns="" id="{61ABDC78-18E6-403B-8B4A-D3AE6FC9CBEB}"/>
                  </a:ext>
                </a:extLst>
              </p:cNvPr>
              <p:cNvSpPr/>
              <p:nvPr/>
            </p:nvSpPr>
            <p:spPr bwMode="auto">
              <a:xfrm>
                <a:off x="3895725" y="2095106"/>
                <a:ext cx="122884" cy="546127"/>
              </a:xfrm>
              <a:custGeom>
                <a:avLst/>
                <a:gdLst>
                  <a:gd name="connsiteX0" fmla="*/ 100013 w 122884"/>
                  <a:gd name="connsiteY0" fmla="*/ 521888 h 546127"/>
                  <a:gd name="connsiteX1" fmla="*/ 83344 w 122884"/>
                  <a:gd name="connsiteY1" fmla="*/ 531413 h 546127"/>
                  <a:gd name="connsiteX2" fmla="*/ 61913 w 122884"/>
                  <a:gd name="connsiteY2" fmla="*/ 545700 h 546127"/>
                  <a:gd name="connsiteX3" fmla="*/ 28575 w 122884"/>
                  <a:gd name="connsiteY3" fmla="*/ 540938 h 546127"/>
                  <a:gd name="connsiteX4" fmla="*/ 23813 w 122884"/>
                  <a:gd name="connsiteY4" fmla="*/ 362344 h 546127"/>
                  <a:gd name="connsiteX5" fmla="*/ 14288 w 122884"/>
                  <a:gd name="connsiteY5" fmla="*/ 300432 h 546127"/>
                  <a:gd name="connsiteX6" fmla="*/ 9525 w 122884"/>
                  <a:gd name="connsiteY6" fmla="*/ 283763 h 546127"/>
                  <a:gd name="connsiteX7" fmla="*/ 0 w 122884"/>
                  <a:gd name="connsiteY7" fmla="*/ 267094 h 546127"/>
                  <a:gd name="connsiteX8" fmla="*/ 9525 w 122884"/>
                  <a:gd name="connsiteY8" fmla="*/ 219469 h 546127"/>
                  <a:gd name="connsiteX9" fmla="*/ 21431 w 122884"/>
                  <a:gd name="connsiteY9" fmla="*/ 212325 h 546127"/>
                  <a:gd name="connsiteX10" fmla="*/ 14288 w 122884"/>
                  <a:gd name="connsiteY10" fmla="*/ 76594 h 546127"/>
                  <a:gd name="connsiteX11" fmla="*/ 26194 w 122884"/>
                  <a:gd name="connsiteY11" fmla="*/ 2775 h 546127"/>
                  <a:gd name="connsiteX12" fmla="*/ 73819 w 122884"/>
                  <a:gd name="connsiteY12" fmla="*/ 5157 h 546127"/>
                  <a:gd name="connsiteX13" fmla="*/ 92869 w 122884"/>
                  <a:gd name="connsiteY13" fmla="*/ 9919 h 546127"/>
                  <a:gd name="connsiteX14" fmla="*/ 102394 w 122884"/>
                  <a:gd name="connsiteY14" fmla="*/ 36113 h 546127"/>
                  <a:gd name="connsiteX15" fmla="*/ 119063 w 122884"/>
                  <a:gd name="connsiteY15" fmla="*/ 50400 h 546127"/>
                  <a:gd name="connsiteX16" fmla="*/ 114300 w 122884"/>
                  <a:gd name="connsiteY16" fmla="*/ 167082 h 546127"/>
                  <a:gd name="connsiteX17" fmla="*/ 111919 w 122884"/>
                  <a:gd name="connsiteY17" fmla="*/ 174225 h 546127"/>
                  <a:gd name="connsiteX18" fmla="*/ 104775 w 122884"/>
                  <a:gd name="connsiteY18" fmla="*/ 205182 h 546127"/>
                  <a:gd name="connsiteX19" fmla="*/ 119063 w 122884"/>
                  <a:gd name="connsiteY19" fmla="*/ 243282 h 546127"/>
                  <a:gd name="connsiteX20" fmla="*/ 119063 w 122884"/>
                  <a:gd name="connsiteY20" fmla="*/ 314719 h 546127"/>
                  <a:gd name="connsiteX21" fmla="*/ 111919 w 122884"/>
                  <a:gd name="connsiteY21" fmla="*/ 324244 h 546127"/>
                  <a:gd name="connsiteX22" fmla="*/ 114300 w 122884"/>
                  <a:gd name="connsiteY22" fmla="*/ 383775 h 546127"/>
                  <a:gd name="connsiteX23" fmla="*/ 119063 w 122884"/>
                  <a:gd name="connsiteY23" fmla="*/ 405207 h 546127"/>
                  <a:gd name="connsiteX24" fmla="*/ 114300 w 122884"/>
                  <a:gd name="connsiteY24" fmla="*/ 476644 h 546127"/>
                  <a:gd name="connsiteX25" fmla="*/ 100013 w 122884"/>
                  <a:gd name="connsiteY25" fmla="*/ 521888 h 546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884" h="546127">
                    <a:moveTo>
                      <a:pt x="100013" y="521888"/>
                    </a:moveTo>
                    <a:cubicBezTo>
                      <a:pt x="94854" y="531016"/>
                      <a:pt x="88771" y="528021"/>
                      <a:pt x="83344" y="531413"/>
                    </a:cubicBezTo>
                    <a:cubicBezTo>
                      <a:pt x="76063" y="535963"/>
                      <a:pt x="70372" y="544229"/>
                      <a:pt x="61913" y="545700"/>
                    </a:cubicBezTo>
                    <a:cubicBezTo>
                      <a:pt x="50854" y="547623"/>
                      <a:pt x="39688" y="542525"/>
                      <a:pt x="28575" y="540938"/>
                    </a:cubicBezTo>
                    <a:cubicBezTo>
                      <a:pt x="-19166" y="477280"/>
                      <a:pt x="23813" y="543142"/>
                      <a:pt x="23813" y="362344"/>
                    </a:cubicBezTo>
                    <a:cubicBezTo>
                      <a:pt x="23813" y="341464"/>
                      <a:pt x="18023" y="320975"/>
                      <a:pt x="14288" y="300432"/>
                    </a:cubicBezTo>
                    <a:cubicBezTo>
                      <a:pt x="13254" y="294747"/>
                      <a:pt x="11801" y="289074"/>
                      <a:pt x="9525" y="283763"/>
                    </a:cubicBezTo>
                    <a:cubicBezTo>
                      <a:pt x="7004" y="277881"/>
                      <a:pt x="3175" y="272650"/>
                      <a:pt x="0" y="267094"/>
                    </a:cubicBezTo>
                    <a:cubicBezTo>
                      <a:pt x="3175" y="251219"/>
                      <a:pt x="3626" y="234545"/>
                      <a:pt x="9525" y="219469"/>
                    </a:cubicBezTo>
                    <a:cubicBezTo>
                      <a:pt x="11212" y="215159"/>
                      <a:pt x="21277" y="216951"/>
                      <a:pt x="21431" y="212325"/>
                    </a:cubicBezTo>
                    <a:cubicBezTo>
                      <a:pt x="22941" y="167044"/>
                      <a:pt x="16669" y="121838"/>
                      <a:pt x="14288" y="76594"/>
                    </a:cubicBezTo>
                    <a:cubicBezTo>
                      <a:pt x="14408" y="74438"/>
                      <a:pt x="14619" y="8563"/>
                      <a:pt x="26194" y="2775"/>
                    </a:cubicBezTo>
                    <a:cubicBezTo>
                      <a:pt x="40411" y="-4333"/>
                      <a:pt x="57944" y="4363"/>
                      <a:pt x="73819" y="5157"/>
                    </a:cubicBezTo>
                    <a:cubicBezTo>
                      <a:pt x="80169" y="6744"/>
                      <a:pt x="87803" y="5774"/>
                      <a:pt x="92869" y="9919"/>
                    </a:cubicBezTo>
                    <a:cubicBezTo>
                      <a:pt x="116974" y="29641"/>
                      <a:pt x="90063" y="20699"/>
                      <a:pt x="102394" y="36113"/>
                    </a:cubicBezTo>
                    <a:cubicBezTo>
                      <a:pt x="106966" y="41827"/>
                      <a:pt x="113507" y="45638"/>
                      <a:pt x="119063" y="50400"/>
                    </a:cubicBezTo>
                    <a:cubicBezTo>
                      <a:pt x="125979" y="98820"/>
                      <a:pt x="122980" y="69427"/>
                      <a:pt x="114300" y="167082"/>
                    </a:cubicBezTo>
                    <a:cubicBezTo>
                      <a:pt x="114078" y="169582"/>
                      <a:pt x="112483" y="171779"/>
                      <a:pt x="111919" y="174225"/>
                    </a:cubicBezTo>
                    <a:cubicBezTo>
                      <a:pt x="104036" y="208384"/>
                      <a:pt x="110530" y="187913"/>
                      <a:pt x="104775" y="205182"/>
                    </a:cubicBezTo>
                    <a:cubicBezTo>
                      <a:pt x="109538" y="217882"/>
                      <a:pt x="115265" y="230261"/>
                      <a:pt x="119063" y="243282"/>
                    </a:cubicBezTo>
                    <a:cubicBezTo>
                      <a:pt x="124180" y="260825"/>
                      <a:pt x="120184" y="307436"/>
                      <a:pt x="119063" y="314719"/>
                    </a:cubicBezTo>
                    <a:cubicBezTo>
                      <a:pt x="118460" y="318642"/>
                      <a:pt x="114300" y="321069"/>
                      <a:pt x="111919" y="324244"/>
                    </a:cubicBezTo>
                    <a:cubicBezTo>
                      <a:pt x="112713" y="344088"/>
                      <a:pt x="112554" y="363992"/>
                      <a:pt x="114300" y="383775"/>
                    </a:cubicBezTo>
                    <a:cubicBezTo>
                      <a:pt x="114943" y="391065"/>
                      <a:pt x="119063" y="397889"/>
                      <a:pt x="119063" y="405207"/>
                    </a:cubicBezTo>
                    <a:cubicBezTo>
                      <a:pt x="119063" y="429072"/>
                      <a:pt x="117675" y="453019"/>
                      <a:pt x="114300" y="476644"/>
                    </a:cubicBezTo>
                    <a:cubicBezTo>
                      <a:pt x="106747" y="529508"/>
                      <a:pt x="105172" y="512760"/>
                      <a:pt x="100013" y="521888"/>
                    </a:cubicBezTo>
                    <a:close/>
                  </a:path>
                </a:pathLst>
              </a:custGeom>
              <a:solidFill>
                <a:schemeClr val="bg2">
                  <a:lumMod val="20000"/>
                  <a:lumOff val="80000"/>
                </a:schemeClr>
              </a:solid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1" name="Forma libre: forma 60">
                <a:extLst>
                  <a:ext uri="{FF2B5EF4-FFF2-40B4-BE49-F238E27FC236}">
                    <a16:creationId xmlns:a16="http://schemas.microsoft.com/office/drawing/2014/main" xmlns="" id="{BB4AC1D7-4D60-4645-9D06-90488F096DAA}"/>
                  </a:ext>
                </a:extLst>
              </p:cNvPr>
              <p:cNvSpPr/>
              <p:nvPr/>
            </p:nvSpPr>
            <p:spPr bwMode="auto">
              <a:xfrm>
                <a:off x="3948113" y="2116931"/>
                <a:ext cx="57156" cy="147638"/>
              </a:xfrm>
              <a:custGeom>
                <a:avLst/>
                <a:gdLst>
                  <a:gd name="connsiteX0" fmla="*/ 0 w 57156"/>
                  <a:gd name="connsiteY0" fmla="*/ 0 h 147638"/>
                  <a:gd name="connsiteX1" fmla="*/ 26193 w 57156"/>
                  <a:gd name="connsiteY1" fmla="*/ 16669 h 147638"/>
                  <a:gd name="connsiteX2" fmla="*/ 42862 w 57156"/>
                  <a:gd name="connsiteY2" fmla="*/ 85725 h 147638"/>
                  <a:gd name="connsiteX3" fmla="*/ 54768 w 57156"/>
                  <a:gd name="connsiteY3" fmla="*/ 107157 h 147638"/>
                  <a:gd name="connsiteX4" fmla="*/ 52387 w 57156"/>
                  <a:gd name="connsiteY4" fmla="*/ 116682 h 147638"/>
                  <a:gd name="connsiteX5" fmla="*/ 54768 w 57156"/>
                  <a:gd name="connsiteY5" fmla="*/ 138113 h 147638"/>
                  <a:gd name="connsiteX6" fmla="*/ 57150 w 57156"/>
                  <a:gd name="connsiteY6" fmla="*/ 147638 h 147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6" h="147638">
                    <a:moveTo>
                      <a:pt x="0" y="0"/>
                    </a:moveTo>
                    <a:cubicBezTo>
                      <a:pt x="8731" y="5556"/>
                      <a:pt x="22457" y="7018"/>
                      <a:pt x="26193" y="16669"/>
                    </a:cubicBezTo>
                    <a:cubicBezTo>
                      <a:pt x="61132" y="106929"/>
                      <a:pt x="3426" y="52861"/>
                      <a:pt x="42862" y="85725"/>
                    </a:cubicBezTo>
                    <a:cubicBezTo>
                      <a:pt x="43393" y="86610"/>
                      <a:pt x="54408" y="104279"/>
                      <a:pt x="54768" y="107157"/>
                    </a:cubicBezTo>
                    <a:cubicBezTo>
                      <a:pt x="55174" y="110404"/>
                      <a:pt x="53181" y="113507"/>
                      <a:pt x="52387" y="116682"/>
                    </a:cubicBezTo>
                    <a:cubicBezTo>
                      <a:pt x="53181" y="123826"/>
                      <a:pt x="53586" y="131023"/>
                      <a:pt x="54768" y="138113"/>
                    </a:cubicBezTo>
                    <a:cubicBezTo>
                      <a:pt x="57401" y="153910"/>
                      <a:pt x="57150" y="140249"/>
                      <a:pt x="57150" y="147638"/>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2" name="Forma libre: forma 61">
                <a:extLst>
                  <a:ext uri="{FF2B5EF4-FFF2-40B4-BE49-F238E27FC236}">
                    <a16:creationId xmlns:a16="http://schemas.microsoft.com/office/drawing/2014/main" xmlns="" id="{D9794EA7-7610-4A67-A23D-449B62081AAC}"/>
                  </a:ext>
                </a:extLst>
              </p:cNvPr>
              <p:cNvSpPr/>
              <p:nvPr/>
            </p:nvSpPr>
            <p:spPr bwMode="auto">
              <a:xfrm>
                <a:off x="3910013" y="2185988"/>
                <a:ext cx="78581" cy="431496"/>
              </a:xfrm>
              <a:custGeom>
                <a:avLst/>
                <a:gdLst>
                  <a:gd name="connsiteX0" fmla="*/ 0 w 78581"/>
                  <a:gd name="connsiteY0" fmla="*/ 0 h 431496"/>
                  <a:gd name="connsiteX1" fmla="*/ 11906 w 78581"/>
                  <a:gd name="connsiteY1" fmla="*/ 21431 h 431496"/>
                  <a:gd name="connsiteX2" fmla="*/ 21431 w 78581"/>
                  <a:gd name="connsiteY2" fmla="*/ 97631 h 431496"/>
                  <a:gd name="connsiteX3" fmla="*/ 50006 w 78581"/>
                  <a:gd name="connsiteY3" fmla="*/ 123825 h 431496"/>
                  <a:gd name="connsiteX4" fmla="*/ 54768 w 78581"/>
                  <a:gd name="connsiteY4" fmla="*/ 130968 h 431496"/>
                  <a:gd name="connsiteX5" fmla="*/ 59531 w 78581"/>
                  <a:gd name="connsiteY5" fmla="*/ 145256 h 431496"/>
                  <a:gd name="connsiteX6" fmla="*/ 47625 w 78581"/>
                  <a:gd name="connsiteY6" fmla="*/ 197643 h 431496"/>
                  <a:gd name="connsiteX7" fmla="*/ 45243 w 78581"/>
                  <a:gd name="connsiteY7" fmla="*/ 204787 h 431496"/>
                  <a:gd name="connsiteX8" fmla="*/ 42862 w 78581"/>
                  <a:gd name="connsiteY8" fmla="*/ 211931 h 431496"/>
                  <a:gd name="connsiteX9" fmla="*/ 33337 w 78581"/>
                  <a:gd name="connsiteY9" fmla="*/ 221456 h 431496"/>
                  <a:gd name="connsiteX10" fmla="*/ 23812 w 78581"/>
                  <a:gd name="connsiteY10" fmla="*/ 238125 h 431496"/>
                  <a:gd name="connsiteX11" fmla="*/ 19050 w 78581"/>
                  <a:gd name="connsiteY11" fmla="*/ 269081 h 431496"/>
                  <a:gd name="connsiteX12" fmla="*/ 23812 w 78581"/>
                  <a:gd name="connsiteY12" fmla="*/ 292893 h 431496"/>
                  <a:gd name="connsiteX13" fmla="*/ 33337 w 78581"/>
                  <a:gd name="connsiteY13" fmla="*/ 295275 h 431496"/>
                  <a:gd name="connsiteX14" fmla="*/ 50006 w 78581"/>
                  <a:gd name="connsiteY14" fmla="*/ 314325 h 431496"/>
                  <a:gd name="connsiteX15" fmla="*/ 54768 w 78581"/>
                  <a:gd name="connsiteY15" fmla="*/ 321468 h 431496"/>
                  <a:gd name="connsiteX16" fmla="*/ 59531 w 78581"/>
                  <a:gd name="connsiteY16" fmla="*/ 335756 h 431496"/>
                  <a:gd name="connsiteX17" fmla="*/ 64293 w 78581"/>
                  <a:gd name="connsiteY17" fmla="*/ 345281 h 431496"/>
                  <a:gd name="connsiteX18" fmla="*/ 66675 w 78581"/>
                  <a:gd name="connsiteY18" fmla="*/ 354806 h 431496"/>
                  <a:gd name="connsiteX19" fmla="*/ 71437 w 78581"/>
                  <a:gd name="connsiteY19" fmla="*/ 369093 h 431496"/>
                  <a:gd name="connsiteX20" fmla="*/ 73818 w 78581"/>
                  <a:gd name="connsiteY20" fmla="*/ 423862 h 431496"/>
                  <a:gd name="connsiteX21" fmla="*/ 78581 w 78581"/>
                  <a:gd name="connsiteY21" fmla="*/ 426243 h 43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81" h="431496">
                    <a:moveTo>
                      <a:pt x="0" y="0"/>
                    </a:moveTo>
                    <a:cubicBezTo>
                      <a:pt x="3969" y="7144"/>
                      <a:pt x="10154" y="13449"/>
                      <a:pt x="11906" y="21431"/>
                    </a:cubicBezTo>
                    <a:cubicBezTo>
                      <a:pt x="17394" y="46433"/>
                      <a:pt x="12504" y="73640"/>
                      <a:pt x="21431" y="97631"/>
                    </a:cubicBezTo>
                    <a:cubicBezTo>
                      <a:pt x="25937" y="109741"/>
                      <a:pt x="40869" y="114688"/>
                      <a:pt x="50006" y="123825"/>
                    </a:cubicBezTo>
                    <a:cubicBezTo>
                      <a:pt x="52029" y="125848"/>
                      <a:pt x="53606" y="128353"/>
                      <a:pt x="54768" y="130968"/>
                    </a:cubicBezTo>
                    <a:cubicBezTo>
                      <a:pt x="56807" y="135556"/>
                      <a:pt x="59531" y="145256"/>
                      <a:pt x="59531" y="145256"/>
                    </a:cubicBezTo>
                    <a:cubicBezTo>
                      <a:pt x="51465" y="188272"/>
                      <a:pt x="56471" y="171105"/>
                      <a:pt x="47625" y="197643"/>
                    </a:cubicBezTo>
                    <a:lnTo>
                      <a:pt x="45243" y="204787"/>
                    </a:lnTo>
                    <a:cubicBezTo>
                      <a:pt x="44449" y="207168"/>
                      <a:pt x="44637" y="210156"/>
                      <a:pt x="42862" y="211931"/>
                    </a:cubicBezTo>
                    <a:cubicBezTo>
                      <a:pt x="39687" y="215106"/>
                      <a:pt x="36259" y="218047"/>
                      <a:pt x="33337" y="221456"/>
                    </a:cubicBezTo>
                    <a:cubicBezTo>
                      <a:pt x="29301" y="226165"/>
                      <a:pt x="26513" y="232724"/>
                      <a:pt x="23812" y="238125"/>
                    </a:cubicBezTo>
                    <a:cubicBezTo>
                      <a:pt x="21208" y="248542"/>
                      <a:pt x="18454" y="257753"/>
                      <a:pt x="19050" y="269081"/>
                    </a:cubicBezTo>
                    <a:cubicBezTo>
                      <a:pt x="19475" y="277164"/>
                      <a:pt x="19936" y="285787"/>
                      <a:pt x="23812" y="292893"/>
                    </a:cubicBezTo>
                    <a:cubicBezTo>
                      <a:pt x="25379" y="295766"/>
                      <a:pt x="30162" y="294481"/>
                      <a:pt x="33337" y="295275"/>
                    </a:cubicBezTo>
                    <a:cubicBezTo>
                      <a:pt x="45244" y="303212"/>
                      <a:pt x="38893" y="297656"/>
                      <a:pt x="50006" y="314325"/>
                    </a:cubicBezTo>
                    <a:cubicBezTo>
                      <a:pt x="51593" y="316706"/>
                      <a:pt x="53863" y="318753"/>
                      <a:pt x="54768" y="321468"/>
                    </a:cubicBezTo>
                    <a:cubicBezTo>
                      <a:pt x="56356" y="326231"/>
                      <a:pt x="57286" y="331266"/>
                      <a:pt x="59531" y="335756"/>
                    </a:cubicBezTo>
                    <a:cubicBezTo>
                      <a:pt x="61118" y="338931"/>
                      <a:pt x="63047" y="341957"/>
                      <a:pt x="64293" y="345281"/>
                    </a:cubicBezTo>
                    <a:cubicBezTo>
                      <a:pt x="65442" y="348345"/>
                      <a:pt x="65735" y="351671"/>
                      <a:pt x="66675" y="354806"/>
                    </a:cubicBezTo>
                    <a:cubicBezTo>
                      <a:pt x="68118" y="359614"/>
                      <a:pt x="71437" y="369093"/>
                      <a:pt x="71437" y="369093"/>
                    </a:cubicBezTo>
                    <a:cubicBezTo>
                      <a:pt x="72231" y="387349"/>
                      <a:pt x="72416" y="405642"/>
                      <a:pt x="73818" y="423862"/>
                    </a:cubicBezTo>
                    <a:cubicBezTo>
                      <a:pt x="74799" y="436615"/>
                      <a:pt x="76465" y="430476"/>
                      <a:pt x="78581" y="426243"/>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3" name="Cilindro 12">
              <a:extLst>
                <a:ext uri="{FF2B5EF4-FFF2-40B4-BE49-F238E27FC236}">
                  <a16:creationId xmlns:a16="http://schemas.microsoft.com/office/drawing/2014/main" xmlns="" id="{B81C2EFF-8B08-4F62-A9CC-AA282762C367}"/>
                </a:ext>
              </a:extLst>
            </p:cNvPr>
            <p:cNvSpPr/>
            <p:nvPr/>
          </p:nvSpPr>
          <p:spPr bwMode="auto">
            <a:xfrm>
              <a:off x="6063622"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7</a:t>
              </a:r>
              <a:endParaRPr kumimoji="0" lang="es-MX" sz="1100" b="1" i="0" u="none" strike="noStrike" cap="none" normalizeH="0" baseline="0" dirty="0">
                <a:ln>
                  <a:noFill/>
                </a:ln>
                <a:solidFill>
                  <a:schemeClr val="tx1"/>
                </a:solidFill>
                <a:effectLst/>
              </a:endParaRPr>
            </a:p>
          </p:txBody>
        </p:sp>
      </p:grpSp>
      <p:grpSp>
        <p:nvGrpSpPr>
          <p:cNvPr id="73" name="Grupo 72">
            <a:extLst>
              <a:ext uri="{FF2B5EF4-FFF2-40B4-BE49-F238E27FC236}">
                <a16:creationId xmlns:a16="http://schemas.microsoft.com/office/drawing/2014/main" xmlns="" id="{9F1018C8-D8B9-46CC-A248-E50B25C6F24C}"/>
              </a:ext>
            </a:extLst>
          </p:cNvPr>
          <p:cNvGrpSpPr/>
          <p:nvPr/>
        </p:nvGrpSpPr>
        <p:grpSpPr>
          <a:xfrm>
            <a:off x="6707300" y="4134165"/>
            <a:ext cx="235118" cy="2046241"/>
            <a:chOff x="6707300" y="4134165"/>
            <a:chExt cx="235118" cy="2046241"/>
          </a:xfrm>
        </p:grpSpPr>
        <p:grpSp>
          <p:nvGrpSpPr>
            <p:cNvPr id="63" name="Grupo 62">
              <a:extLst>
                <a:ext uri="{FF2B5EF4-FFF2-40B4-BE49-F238E27FC236}">
                  <a16:creationId xmlns:a16="http://schemas.microsoft.com/office/drawing/2014/main" xmlns="" id="{C53CB946-A5F6-49E7-BCC5-269C863DCAB5}"/>
                </a:ext>
              </a:extLst>
            </p:cNvPr>
            <p:cNvGrpSpPr/>
            <p:nvPr/>
          </p:nvGrpSpPr>
          <p:grpSpPr>
            <a:xfrm>
              <a:off x="6716571" y="4956052"/>
              <a:ext cx="216024" cy="1214439"/>
              <a:chOff x="4775543" y="2055742"/>
              <a:chExt cx="216024" cy="1214439"/>
            </a:xfrm>
          </p:grpSpPr>
          <p:sp>
            <p:nvSpPr>
              <p:cNvPr id="64" name="Rectángulo 1">
                <a:extLst>
                  <a:ext uri="{FF2B5EF4-FFF2-40B4-BE49-F238E27FC236}">
                    <a16:creationId xmlns:a16="http://schemas.microsoft.com/office/drawing/2014/main" xmlns="" id="{30D99173-4C30-47C2-8341-94D4CCCCFCF2}"/>
                  </a:ext>
                </a:extLst>
              </p:cNvPr>
              <p:cNvSpPr/>
              <p:nvPr/>
            </p:nvSpPr>
            <p:spPr bwMode="auto">
              <a:xfrm>
                <a:off x="4775543" y="2055742"/>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5" name="Forma libre: forma 64">
                <a:extLst>
                  <a:ext uri="{FF2B5EF4-FFF2-40B4-BE49-F238E27FC236}">
                    <a16:creationId xmlns:a16="http://schemas.microsoft.com/office/drawing/2014/main" xmlns="" id="{75BA2412-3545-43F8-B403-371D85080E54}"/>
                  </a:ext>
                </a:extLst>
              </p:cNvPr>
              <p:cNvSpPr/>
              <p:nvPr/>
            </p:nvSpPr>
            <p:spPr bwMode="auto">
              <a:xfrm>
                <a:off x="4807744" y="2105026"/>
                <a:ext cx="154781" cy="554831"/>
              </a:xfrm>
              <a:custGeom>
                <a:avLst/>
                <a:gdLst>
                  <a:gd name="connsiteX0" fmla="*/ 73818 w 154781"/>
                  <a:gd name="connsiteY0" fmla="*/ 4762 h 554831"/>
                  <a:gd name="connsiteX1" fmla="*/ 61912 w 154781"/>
                  <a:gd name="connsiteY1" fmla="*/ 0 h 554831"/>
                  <a:gd name="connsiteX2" fmla="*/ 23812 w 154781"/>
                  <a:gd name="connsiteY2" fmla="*/ 9525 h 554831"/>
                  <a:gd name="connsiteX3" fmla="*/ 16668 w 154781"/>
                  <a:gd name="connsiteY3" fmla="*/ 100012 h 554831"/>
                  <a:gd name="connsiteX4" fmla="*/ 2381 w 154781"/>
                  <a:gd name="connsiteY4" fmla="*/ 273844 h 554831"/>
                  <a:gd name="connsiteX5" fmla="*/ 0 w 154781"/>
                  <a:gd name="connsiteY5" fmla="*/ 321469 h 554831"/>
                  <a:gd name="connsiteX6" fmla="*/ 2381 w 154781"/>
                  <a:gd name="connsiteY6" fmla="*/ 328612 h 554831"/>
                  <a:gd name="connsiteX7" fmla="*/ 7143 w 154781"/>
                  <a:gd name="connsiteY7" fmla="*/ 359569 h 554831"/>
                  <a:gd name="connsiteX8" fmla="*/ 28575 w 154781"/>
                  <a:gd name="connsiteY8" fmla="*/ 433387 h 554831"/>
                  <a:gd name="connsiteX9" fmla="*/ 38100 w 154781"/>
                  <a:gd name="connsiteY9" fmla="*/ 438150 h 554831"/>
                  <a:gd name="connsiteX10" fmla="*/ 66675 w 154781"/>
                  <a:gd name="connsiteY10" fmla="*/ 533400 h 554831"/>
                  <a:gd name="connsiteX11" fmla="*/ 107156 w 154781"/>
                  <a:gd name="connsiteY11" fmla="*/ 554831 h 554831"/>
                  <a:gd name="connsiteX12" fmla="*/ 140493 w 154781"/>
                  <a:gd name="connsiteY12" fmla="*/ 504825 h 554831"/>
                  <a:gd name="connsiteX13" fmla="*/ 150018 w 154781"/>
                  <a:gd name="connsiteY13" fmla="*/ 450056 h 554831"/>
                  <a:gd name="connsiteX14" fmla="*/ 135731 w 154781"/>
                  <a:gd name="connsiteY14" fmla="*/ 390525 h 554831"/>
                  <a:gd name="connsiteX15" fmla="*/ 130968 w 154781"/>
                  <a:gd name="connsiteY15" fmla="*/ 364331 h 554831"/>
                  <a:gd name="connsiteX16" fmla="*/ 147637 w 154781"/>
                  <a:gd name="connsiteY16" fmla="*/ 264319 h 554831"/>
                  <a:gd name="connsiteX17" fmla="*/ 140493 w 154781"/>
                  <a:gd name="connsiteY17" fmla="*/ 245269 h 554831"/>
                  <a:gd name="connsiteX18" fmla="*/ 126206 w 154781"/>
                  <a:gd name="connsiteY18" fmla="*/ 216694 h 554831"/>
                  <a:gd name="connsiteX19" fmla="*/ 140493 w 154781"/>
                  <a:gd name="connsiteY19" fmla="*/ 166687 h 554831"/>
                  <a:gd name="connsiteX20" fmla="*/ 154781 w 154781"/>
                  <a:gd name="connsiteY20" fmla="*/ 135731 h 554831"/>
                  <a:gd name="connsiteX21" fmla="*/ 138112 w 154781"/>
                  <a:gd name="connsiteY21" fmla="*/ 71437 h 554831"/>
                  <a:gd name="connsiteX22" fmla="*/ 135731 w 154781"/>
                  <a:gd name="connsiteY22" fmla="*/ 33337 h 554831"/>
                  <a:gd name="connsiteX23" fmla="*/ 102393 w 154781"/>
                  <a:gd name="connsiteY23" fmla="*/ 11906 h 554831"/>
                  <a:gd name="connsiteX24" fmla="*/ 73818 w 154781"/>
                  <a:gd name="connsiteY24" fmla="*/ 4762 h 554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4781" h="554831">
                    <a:moveTo>
                      <a:pt x="73818" y="4762"/>
                    </a:moveTo>
                    <a:cubicBezTo>
                      <a:pt x="67071" y="2778"/>
                      <a:pt x="66186" y="0"/>
                      <a:pt x="61912" y="0"/>
                    </a:cubicBezTo>
                    <a:cubicBezTo>
                      <a:pt x="45327" y="0"/>
                      <a:pt x="37304" y="4128"/>
                      <a:pt x="23812" y="9525"/>
                    </a:cubicBezTo>
                    <a:cubicBezTo>
                      <a:pt x="21431" y="39687"/>
                      <a:pt x="15713" y="69771"/>
                      <a:pt x="16668" y="100012"/>
                    </a:cubicBezTo>
                    <a:cubicBezTo>
                      <a:pt x="21904" y="265817"/>
                      <a:pt x="61991" y="194364"/>
                      <a:pt x="2381" y="273844"/>
                    </a:cubicBezTo>
                    <a:cubicBezTo>
                      <a:pt x="1587" y="289719"/>
                      <a:pt x="0" y="305574"/>
                      <a:pt x="0" y="321469"/>
                    </a:cubicBezTo>
                    <a:cubicBezTo>
                      <a:pt x="0" y="323979"/>
                      <a:pt x="1919" y="326145"/>
                      <a:pt x="2381" y="328612"/>
                    </a:cubicBezTo>
                    <a:cubicBezTo>
                      <a:pt x="4305" y="338874"/>
                      <a:pt x="5144" y="349322"/>
                      <a:pt x="7143" y="359569"/>
                    </a:cubicBezTo>
                    <a:cubicBezTo>
                      <a:pt x="10431" y="376419"/>
                      <a:pt x="7092" y="418042"/>
                      <a:pt x="28575" y="433387"/>
                    </a:cubicBezTo>
                    <a:cubicBezTo>
                      <a:pt x="31464" y="435450"/>
                      <a:pt x="34925" y="436562"/>
                      <a:pt x="38100" y="438150"/>
                    </a:cubicBezTo>
                    <a:cubicBezTo>
                      <a:pt x="40494" y="476452"/>
                      <a:pt x="37311" y="498792"/>
                      <a:pt x="66675" y="533400"/>
                    </a:cubicBezTo>
                    <a:cubicBezTo>
                      <a:pt x="76553" y="545042"/>
                      <a:pt x="107156" y="554831"/>
                      <a:pt x="107156" y="554831"/>
                    </a:cubicBezTo>
                    <a:cubicBezTo>
                      <a:pt x="118268" y="538162"/>
                      <a:pt x="132908" y="523367"/>
                      <a:pt x="140493" y="504825"/>
                    </a:cubicBezTo>
                    <a:cubicBezTo>
                      <a:pt x="147509" y="487674"/>
                      <a:pt x="150789" y="468570"/>
                      <a:pt x="150018" y="450056"/>
                    </a:cubicBezTo>
                    <a:cubicBezTo>
                      <a:pt x="149169" y="429667"/>
                      <a:pt x="140158" y="410446"/>
                      <a:pt x="135731" y="390525"/>
                    </a:cubicBezTo>
                    <a:cubicBezTo>
                      <a:pt x="133806" y="381862"/>
                      <a:pt x="132556" y="373062"/>
                      <a:pt x="130968" y="364331"/>
                    </a:cubicBezTo>
                    <a:cubicBezTo>
                      <a:pt x="138359" y="331077"/>
                      <a:pt x="145930" y="299312"/>
                      <a:pt x="147637" y="264319"/>
                    </a:cubicBezTo>
                    <a:cubicBezTo>
                      <a:pt x="147967" y="257545"/>
                      <a:pt x="143276" y="251454"/>
                      <a:pt x="140493" y="245269"/>
                    </a:cubicBezTo>
                    <a:cubicBezTo>
                      <a:pt x="136123" y="235558"/>
                      <a:pt x="130968" y="226219"/>
                      <a:pt x="126206" y="216694"/>
                    </a:cubicBezTo>
                    <a:cubicBezTo>
                      <a:pt x="155744" y="150231"/>
                      <a:pt x="114570" y="247695"/>
                      <a:pt x="140493" y="166687"/>
                    </a:cubicBezTo>
                    <a:cubicBezTo>
                      <a:pt x="143957" y="155863"/>
                      <a:pt x="150018" y="146050"/>
                      <a:pt x="154781" y="135731"/>
                    </a:cubicBezTo>
                    <a:cubicBezTo>
                      <a:pt x="143425" y="99773"/>
                      <a:pt x="140488" y="99954"/>
                      <a:pt x="138112" y="71437"/>
                    </a:cubicBezTo>
                    <a:cubicBezTo>
                      <a:pt x="137055" y="58756"/>
                      <a:pt x="140996" y="44921"/>
                      <a:pt x="135731" y="33337"/>
                    </a:cubicBezTo>
                    <a:cubicBezTo>
                      <a:pt x="134989" y="31704"/>
                      <a:pt x="108432" y="15261"/>
                      <a:pt x="102393" y="11906"/>
                    </a:cubicBezTo>
                    <a:cubicBezTo>
                      <a:pt x="99290" y="10182"/>
                      <a:pt x="80565" y="6746"/>
                      <a:pt x="73818" y="4762"/>
                    </a:cubicBezTo>
                    <a:close/>
                  </a:path>
                </a:pathLst>
              </a:custGeom>
              <a:solidFill>
                <a:schemeClr val="bg2">
                  <a:lumMod val="20000"/>
                  <a:lumOff val="80000"/>
                </a:schemeClr>
              </a:solid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6" name="Forma libre: forma 65">
                <a:extLst>
                  <a:ext uri="{FF2B5EF4-FFF2-40B4-BE49-F238E27FC236}">
                    <a16:creationId xmlns:a16="http://schemas.microsoft.com/office/drawing/2014/main" xmlns="" id="{735FE55B-4373-49A4-9BB7-46CF672616B8}"/>
                  </a:ext>
                </a:extLst>
              </p:cNvPr>
              <p:cNvSpPr/>
              <p:nvPr/>
            </p:nvSpPr>
            <p:spPr bwMode="auto">
              <a:xfrm>
                <a:off x="4838519" y="2109120"/>
                <a:ext cx="39472" cy="442913"/>
              </a:xfrm>
              <a:custGeom>
                <a:avLst/>
                <a:gdLst>
                  <a:gd name="connsiteX0" fmla="*/ 20422 w 39472"/>
                  <a:gd name="connsiteY0" fmla="*/ 0 h 442913"/>
                  <a:gd name="connsiteX1" fmla="*/ 22803 w 39472"/>
                  <a:gd name="connsiteY1" fmla="*/ 109538 h 442913"/>
                  <a:gd name="connsiteX2" fmla="*/ 20422 w 39472"/>
                  <a:gd name="connsiteY2" fmla="*/ 176213 h 442913"/>
                  <a:gd name="connsiteX3" fmla="*/ 10897 w 39472"/>
                  <a:gd name="connsiteY3" fmla="*/ 195263 h 442913"/>
                  <a:gd name="connsiteX4" fmla="*/ 8516 w 39472"/>
                  <a:gd name="connsiteY4" fmla="*/ 219075 h 442913"/>
                  <a:gd name="connsiteX5" fmla="*/ 13278 w 39472"/>
                  <a:gd name="connsiteY5" fmla="*/ 271463 h 442913"/>
                  <a:gd name="connsiteX6" fmla="*/ 8516 w 39472"/>
                  <a:gd name="connsiteY6" fmla="*/ 314325 h 442913"/>
                  <a:gd name="connsiteX7" fmla="*/ 18041 w 39472"/>
                  <a:gd name="connsiteY7" fmla="*/ 378619 h 442913"/>
                  <a:gd name="connsiteX8" fmla="*/ 25185 w 39472"/>
                  <a:gd name="connsiteY8" fmla="*/ 381000 h 442913"/>
                  <a:gd name="connsiteX9" fmla="*/ 34710 w 39472"/>
                  <a:gd name="connsiteY9" fmla="*/ 435769 h 442913"/>
                  <a:gd name="connsiteX10" fmla="*/ 39472 w 39472"/>
                  <a:gd name="connsiteY10" fmla="*/ 442913 h 442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472" h="442913">
                    <a:moveTo>
                      <a:pt x="20422" y="0"/>
                    </a:moveTo>
                    <a:cubicBezTo>
                      <a:pt x="-20871" y="41293"/>
                      <a:pt x="11338" y="-193"/>
                      <a:pt x="22803" y="109538"/>
                    </a:cubicBezTo>
                    <a:cubicBezTo>
                      <a:pt x="25114" y="131657"/>
                      <a:pt x="23481" y="154185"/>
                      <a:pt x="20422" y="176213"/>
                    </a:cubicBezTo>
                    <a:cubicBezTo>
                      <a:pt x="19445" y="183245"/>
                      <a:pt x="10897" y="195263"/>
                      <a:pt x="10897" y="195263"/>
                    </a:cubicBezTo>
                    <a:cubicBezTo>
                      <a:pt x="10103" y="203200"/>
                      <a:pt x="8516" y="211098"/>
                      <a:pt x="8516" y="219075"/>
                    </a:cubicBezTo>
                    <a:cubicBezTo>
                      <a:pt x="8516" y="254955"/>
                      <a:pt x="8013" y="250400"/>
                      <a:pt x="13278" y="271463"/>
                    </a:cubicBezTo>
                    <a:cubicBezTo>
                      <a:pt x="11691" y="285750"/>
                      <a:pt x="8858" y="299954"/>
                      <a:pt x="8516" y="314325"/>
                    </a:cubicBezTo>
                    <a:cubicBezTo>
                      <a:pt x="8049" y="333920"/>
                      <a:pt x="-2057" y="365221"/>
                      <a:pt x="18041" y="378619"/>
                    </a:cubicBezTo>
                    <a:cubicBezTo>
                      <a:pt x="20130" y="380011"/>
                      <a:pt x="22804" y="380206"/>
                      <a:pt x="25185" y="381000"/>
                    </a:cubicBezTo>
                    <a:cubicBezTo>
                      <a:pt x="46977" y="395531"/>
                      <a:pt x="27730" y="379929"/>
                      <a:pt x="34710" y="435769"/>
                    </a:cubicBezTo>
                    <a:cubicBezTo>
                      <a:pt x="35065" y="438609"/>
                      <a:pt x="39472" y="442913"/>
                      <a:pt x="39472" y="442913"/>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7" name="Forma libre: forma 66">
                <a:extLst>
                  <a:ext uri="{FF2B5EF4-FFF2-40B4-BE49-F238E27FC236}">
                    <a16:creationId xmlns:a16="http://schemas.microsoft.com/office/drawing/2014/main" xmlns="" id="{8150887A-2E13-41CD-8AA5-EB5320CBAB8C}"/>
                  </a:ext>
                </a:extLst>
              </p:cNvPr>
              <p:cNvSpPr/>
              <p:nvPr/>
            </p:nvSpPr>
            <p:spPr bwMode="auto">
              <a:xfrm>
                <a:off x="4888706" y="2152651"/>
                <a:ext cx="30956" cy="488156"/>
              </a:xfrm>
              <a:custGeom>
                <a:avLst/>
                <a:gdLst>
                  <a:gd name="connsiteX0" fmla="*/ 7144 w 30956"/>
                  <a:gd name="connsiteY0" fmla="*/ 0 h 488156"/>
                  <a:gd name="connsiteX1" fmla="*/ 26194 w 30956"/>
                  <a:gd name="connsiteY1" fmla="*/ 69056 h 488156"/>
                  <a:gd name="connsiteX2" fmla="*/ 7144 w 30956"/>
                  <a:gd name="connsiteY2" fmla="*/ 178594 h 488156"/>
                  <a:gd name="connsiteX3" fmla="*/ 26194 w 30956"/>
                  <a:gd name="connsiteY3" fmla="*/ 233362 h 488156"/>
                  <a:gd name="connsiteX4" fmla="*/ 28575 w 30956"/>
                  <a:gd name="connsiteY4" fmla="*/ 261937 h 488156"/>
                  <a:gd name="connsiteX5" fmla="*/ 30956 w 30956"/>
                  <a:gd name="connsiteY5" fmla="*/ 309562 h 488156"/>
                  <a:gd name="connsiteX6" fmla="*/ 23813 w 30956"/>
                  <a:gd name="connsiteY6" fmla="*/ 345281 h 488156"/>
                  <a:gd name="connsiteX7" fmla="*/ 19050 w 30956"/>
                  <a:gd name="connsiteY7" fmla="*/ 364331 h 488156"/>
                  <a:gd name="connsiteX8" fmla="*/ 28575 w 30956"/>
                  <a:gd name="connsiteY8" fmla="*/ 431006 h 488156"/>
                  <a:gd name="connsiteX9" fmla="*/ 19050 w 30956"/>
                  <a:gd name="connsiteY9" fmla="*/ 447675 h 488156"/>
                  <a:gd name="connsiteX10" fmla="*/ 2381 w 30956"/>
                  <a:gd name="connsiteY10" fmla="*/ 464344 h 488156"/>
                  <a:gd name="connsiteX11" fmla="*/ 0 w 30956"/>
                  <a:gd name="connsiteY11" fmla="*/ 488156 h 48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56" h="488156">
                    <a:moveTo>
                      <a:pt x="7144" y="0"/>
                    </a:moveTo>
                    <a:cubicBezTo>
                      <a:pt x="30019" y="22875"/>
                      <a:pt x="27270" y="15253"/>
                      <a:pt x="26194" y="69056"/>
                    </a:cubicBezTo>
                    <a:cubicBezTo>
                      <a:pt x="25794" y="89034"/>
                      <a:pt x="11780" y="155414"/>
                      <a:pt x="7144" y="178594"/>
                    </a:cubicBezTo>
                    <a:cubicBezTo>
                      <a:pt x="13494" y="196850"/>
                      <a:pt x="21380" y="214642"/>
                      <a:pt x="26194" y="233362"/>
                    </a:cubicBezTo>
                    <a:cubicBezTo>
                      <a:pt x="28574" y="242619"/>
                      <a:pt x="27979" y="252398"/>
                      <a:pt x="28575" y="261937"/>
                    </a:cubicBezTo>
                    <a:cubicBezTo>
                      <a:pt x="29566" y="277801"/>
                      <a:pt x="30162" y="293687"/>
                      <a:pt x="30956" y="309562"/>
                    </a:cubicBezTo>
                    <a:cubicBezTo>
                      <a:pt x="28575" y="321468"/>
                      <a:pt x="26392" y="333416"/>
                      <a:pt x="23813" y="345281"/>
                    </a:cubicBezTo>
                    <a:cubicBezTo>
                      <a:pt x="22423" y="351677"/>
                      <a:pt x="19361" y="357793"/>
                      <a:pt x="19050" y="364331"/>
                    </a:cubicBezTo>
                    <a:cubicBezTo>
                      <a:pt x="18030" y="385735"/>
                      <a:pt x="24484" y="410549"/>
                      <a:pt x="28575" y="431006"/>
                    </a:cubicBezTo>
                    <a:cubicBezTo>
                      <a:pt x="25400" y="436562"/>
                      <a:pt x="23355" y="442940"/>
                      <a:pt x="19050" y="447675"/>
                    </a:cubicBezTo>
                    <a:cubicBezTo>
                      <a:pt x="-1062" y="469799"/>
                      <a:pt x="8212" y="446855"/>
                      <a:pt x="2381" y="464344"/>
                    </a:cubicBezTo>
                    <a:cubicBezTo>
                      <a:pt x="-88" y="486564"/>
                      <a:pt x="0" y="478587"/>
                      <a:pt x="0" y="488156"/>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4" name="Cilindro 13">
              <a:extLst>
                <a:ext uri="{FF2B5EF4-FFF2-40B4-BE49-F238E27FC236}">
                  <a16:creationId xmlns:a16="http://schemas.microsoft.com/office/drawing/2014/main" xmlns="" id="{64C33491-DEAF-4752-B786-F7BFA8803164}"/>
                </a:ext>
              </a:extLst>
            </p:cNvPr>
            <p:cNvSpPr/>
            <p:nvPr/>
          </p:nvSpPr>
          <p:spPr bwMode="auto">
            <a:xfrm>
              <a:off x="6707300"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8</a:t>
              </a:r>
              <a:endParaRPr kumimoji="0" lang="es-MX" sz="1100" b="1" i="0" u="none" strike="noStrike" cap="none" normalizeH="0" baseline="0" dirty="0">
                <a:ln>
                  <a:noFill/>
                </a:ln>
                <a:solidFill>
                  <a:schemeClr val="tx1"/>
                </a:solidFill>
                <a:effectLst/>
              </a:endParaRPr>
            </a:p>
          </p:txBody>
        </p:sp>
      </p:grpSp>
    </p:spTree>
    <p:extLst>
      <p:ext uri="{BB962C8B-B14F-4D97-AF65-F5344CB8AC3E}">
        <p14:creationId xmlns:p14="http://schemas.microsoft.com/office/powerpoint/2010/main" val="15719517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strips(downRigh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strips(downRigh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strips(downRight)">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strips(downRight)">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par>
                          <p:cTn id="32" fill="hold">
                            <p:stCondLst>
                              <p:cond delay="1000"/>
                            </p:stCondLst>
                            <p:childTnLst>
                              <p:par>
                                <p:cTn id="33" presetID="10"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500"/>
                                        <p:tgtEl>
                                          <p:spTgt spid="76"/>
                                        </p:tgtEl>
                                      </p:cBhvr>
                                    </p:animEffect>
                                  </p:childTnLst>
                                </p:cTn>
                              </p:par>
                            </p:childTnLst>
                          </p:cTn>
                        </p:par>
                        <p:par>
                          <p:cTn id="36" fill="hold">
                            <p:stCondLst>
                              <p:cond delay="1500"/>
                            </p:stCondLst>
                            <p:childTnLst>
                              <p:par>
                                <p:cTn id="37" presetID="10" presetClass="entr" presetSubtype="0" fill="hold" nodeType="after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fade">
                                      <p:cBhvr>
                                        <p:cTn id="39" dur="500"/>
                                        <p:tgtEl>
                                          <p:spTgt spid="77"/>
                                        </p:tgtEl>
                                      </p:cBhvr>
                                    </p:animEffect>
                                  </p:childTnLst>
                                </p:cTn>
                              </p:par>
                            </p:childTnLst>
                          </p:cTn>
                        </p:par>
                        <p:par>
                          <p:cTn id="40" fill="hold">
                            <p:stCondLst>
                              <p:cond delay="2000"/>
                            </p:stCondLst>
                            <p:childTnLst>
                              <p:par>
                                <p:cTn id="41" presetID="10" presetClass="entr" presetSubtype="0" fill="hold"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fade">
                                      <p:cBhvr>
                                        <p:cTn id="43" dur="500"/>
                                        <p:tgtEl>
                                          <p:spTgt spid="78"/>
                                        </p:tgtEl>
                                      </p:cBhvr>
                                    </p:animEffect>
                                  </p:childTnLst>
                                </p:cTn>
                              </p:par>
                            </p:childTnLst>
                          </p:cTn>
                        </p:par>
                        <p:par>
                          <p:cTn id="44" fill="hold">
                            <p:stCondLst>
                              <p:cond delay="2500"/>
                            </p:stCondLst>
                            <p:childTnLst>
                              <p:par>
                                <p:cTn id="45" presetID="10" presetClass="entr" presetSubtype="0" fill="hold" nodeType="after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childTnLst>
                          </p:cTn>
                        </p:par>
                        <p:par>
                          <p:cTn id="48" fill="hold">
                            <p:stCondLst>
                              <p:cond delay="3000"/>
                            </p:stCondLst>
                            <p:childTnLst>
                              <p:par>
                                <p:cTn id="49" presetID="10" presetClass="entr" presetSubtype="0" fill="hold" nodeType="after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fade">
                                      <p:cBhvr>
                                        <p:cTn id="51" dur="500"/>
                                        <p:tgtEl>
                                          <p:spTgt spid="72"/>
                                        </p:tgtEl>
                                      </p:cBhvr>
                                    </p:animEffect>
                                  </p:childTnLst>
                                </p:cTn>
                              </p:par>
                            </p:childTnLst>
                          </p:cTn>
                        </p:par>
                        <p:par>
                          <p:cTn id="52" fill="hold">
                            <p:stCondLst>
                              <p:cond delay="3500"/>
                            </p:stCondLst>
                            <p:childTnLst>
                              <p:par>
                                <p:cTn id="53" presetID="10" presetClass="entr" presetSubtype="0" fill="hold" nodeType="after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fade">
                                      <p:cBhvr>
                                        <p:cTn id="55"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55" name="Text Box 19"/>
          <p:cNvSpPr txBox="1">
            <a:spLocks noChangeArrowheads="1"/>
          </p:cNvSpPr>
          <p:nvPr/>
        </p:nvSpPr>
        <p:spPr bwMode="auto">
          <a:xfrm>
            <a:off x="3895376" y="746936"/>
            <a:ext cx="1351652" cy="400110"/>
          </a:xfrm>
          <a:prstGeom prst="rect">
            <a:avLst/>
          </a:prstGeom>
          <a:noFill/>
          <a:ln w="9525">
            <a:noFill/>
            <a:miter lim="800000"/>
            <a:headEnd/>
            <a:tailEnd/>
          </a:ln>
          <a:effectLst/>
        </p:spPr>
        <p:txBody>
          <a:bodyPr wrap="none">
            <a:spAutoFit/>
          </a:bodyPr>
          <a:lstStyle/>
          <a:p>
            <a:pPr eaLnBrk="1" hangingPunct="1">
              <a:spcBef>
                <a:spcPct val="50000"/>
              </a:spcBef>
            </a:pPr>
            <a:r>
              <a:rPr lang="es-ES" sz="2000" dirty="0">
                <a:solidFill>
                  <a:srgbClr val="000066"/>
                </a:solidFill>
                <a:effectLst/>
              </a:rPr>
              <a:t>Objetivos</a:t>
            </a:r>
          </a:p>
        </p:txBody>
      </p:sp>
      <p:sp>
        <p:nvSpPr>
          <p:cNvPr id="91159" name="Text Box 23"/>
          <p:cNvSpPr txBox="1">
            <a:spLocks noChangeArrowheads="1"/>
          </p:cNvSpPr>
          <p:nvPr/>
        </p:nvSpPr>
        <p:spPr bwMode="auto">
          <a:xfrm>
            <a:off x="718339" y="1484784"/>
            <a:ext cx="7635600" cy="2456057"/>
          </a:xfrm>
          <a:prstGeom prst="rect">
            <a:avLst/>
          </a:prstGeom>
          <a:noFill/>
          <a:ln w="9525">
            <a:noFill/>
            <a:miter lim="800000"/>
            <a:headEnd/>
            <a:tailEnd/>
          </a:ln>
          <a:effectLst/>
        </p:spPr>
        <p:txBody>
          <a:bodyPr>
            <a:spAutoFit/>
          </a:bodyPr>
          <a:lstStyle/>
          <a:p>
            <a:pPr marL="241300" indent="-241300" algn="just" eaLnBrk="1" hangingPunct="1">
              <a:lnSpc>
                <a:spcPct val="140000"/>
              </a:lnSpc>
              <a:spcAft>
                <a:spcPct val="40000"/>
              </a:spcAft>
              <a:tabLst>
                <a:tab pos="228600" algn="l"/>
              </a:tabLst>
            </a:pPr>
            <a:r>
              <a:rPr lang="es-ES" sz="1600" dirty="0">
                <a:solidFill>
                  <a:srgbClr val="000066"/>
                </a:solidFill>
                <a:effectLst/>
              </a:rPr>
              <a:t>El alumno:</a:t>
            </a:r>
          </a:p>
          <a:p>
            <a:pPr marL="241300" indent="-241300" algn="just" eaLnBrk="1" hangingPunct="1">
              <a:lnSpc>
                <a:spcPct val="140000"/>
              </a:lnSpc>
              <a:spcAft>
                <a:spcPct val="40000"/>
              </a:spcAft>
              <a:tabLst>
                <a:tab pos="228600" algn="l"/>
              </a:tabLst>
            </a:pPr>
            <a:r>
              <a:rPr lang="es-MX" sz="1600" b="0" dirty="0">
                <a:solidFill>
                  <a:srgbClr val="000066"/>
                </a:solidFill>
                <a:effectLst/>
              </a:rPr>
              <a:t>1. Relacionará el fenómeno electroquímico y los conceptos de óxido-reducción con la experiencia diaria de la construcción.</a:t>
            </a:r>
          </a:p>
          <a:p>
            <a:pPr marL="241300" indent="-241300" algn="just" eaLnBrk="1" hangingPunct="1">
              <a:lnSpc>
                <a:spcPct val="140000"/>
              </a:lnSpc>
              <a:spcAft>
                <a:spcPct val="40000"/>
              </a:spcAft>
              <a:tabLst>
                <a:tab pos="228600" algn="l"/>
              </a:tabLst>
            </a:pPr>
            <a:r>
              <a:rPr lang="es-MX" sz="1600" b="0" dirty="0">
                <a:solidFill>
                  <a:srgbClr val="000066"/>
                </a:solidFill>
                <a:effectLst/>
              </a:rPr>
              <a:t>2. Identificará entre dos metales, cuál actúa como ánodo y cuál como cátodo.</a:t>
            </a:r>
          </a:p>
          <a:p>
            <a:pPr marL="241300" indent="-241300" algn="just" eaLnBrk="1" hangingPunct="1">
              <a:lnSpc>
                <a:spcPct val="140000"/>
              </a:lnSpc>
              <a:spcAft>
                <a:spcPct val="40000"/>
              </a:spcAft>
              <a:tabLst>
                <a:tab pos="228600" algn="l"/>
              </a:tabLst>
            </a:pPr>
            <a:r>
              <a:rPr lang="es-MX" sz="1600" b="0" dirty="0">
                <a:solidFill>
                  <a:srgbClr val="000066"/>
                </a:solidFill>
                <a:effectLst/>
              </a:rPr>
              <a:t>3. Verificará el proceso de corrosión y/o pasivación por acción de un ácido y una base fuerte.</a:t>
            </a:r>
            <a:endParaRPr lang="es-ES" sz="1600" b="0" dirty="0">
              <a:solidFill>
                <a:srgbClr val="000066"/>
              </a:solidFill>
              <a:effectLst/>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159">
                                            <p:txEl>
                                              <p:pRg st="0" end="0"/>
                                            </p:txEl>
                                          </p:spTgt>
                                        </p:tgtEl>
                                        <p:attrNameLst>
                                          <p:attrName>style.visibility</p:attrName>
                                        </p:attrNameLst>
                                      </p:cBhvr>
                                      <p:to>
                                        <p:strVal val="visible"/>
                                      </p:to>
                                    </p:set>
                                    <p:animEffect transition="in" filter="strips(downRight)">
                                      <p:cBhvr>
                                        <p:cTn id="7" dur="500"/>
                                        <p:tgtEl>
                                          <p:spTgt spid="9115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1159">
                                            <p:txEl>
                                              <p:pRg st="1" end="1"/>
                                            </p:txEl>
                                          </p:spTgt>
                                        </p:tgtEl>
                                        <p:attrNameLst>
                                          <p:attrName>style.visibility</p:attrName>
                                        </p:attrNameLst>
                                      </p:cBhvr>
                                      <p:to>
                                        <p:strVal val="visible"/>
                                      </p:to>
                                    </p:set>
                                    <p:animEffect transition="in" filter="strips(downRight)">
                                      <p:cBhvr>
                                        <p:cTn id="11" dur="500"/>
                                        <p:tgtEl>
                                          <p:spTgt spid="9115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1159">
                                            <p:txEl>
                                              <p:pRg st="2" end="2"/>
                                            </p:txEl>
                                          </p:spTgt>
                                        </p:tgtEl>
                                        <p:attrNameLst>
                                          <p:attrName>style.visibility</p:attrName>
                                        </p:attrNameLst>
                                      </p:cBhvr>
                                      <p:to>
                                        <p:strVal val="visible"/>
                                      </p:to>
                                    </p:set>
                                    <p:animEffect transition="in" filter="strips(downRight)">
                                      <p:cBhvr>
                                        <p:cTn id="15" dur="500"/>
                                        <p:tgtEl>
                                          <p:spTgt spid="91159">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1159">
                                            <p:txEl>
                                              <p:pRg st="3" end="3"/>
                                            </p:txEl>
                                          </p:spTgt>
                                        </p:tgtEl>
                                        <p:attrNameLst>
                                          <p:attrName>style.visibility</p:attrName>
                                        </p:attrNameLst>
                                      </p:cBhvr>
                                      <p:to>
                                        <p:strVal val="visible"/>
                                      </p:to>
                                    </p:set>
                                    <p:animEffect transition="in" filter="strips(downRight)">
                                      <p:cBhvr>
                                        <p:cTn id="19" dur="500"/>
                                        <p:tgtEl>
                                          <p:spTgt spid="911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9"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xmlns=""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a16="http://schemas.microsoft.com/office/drawing/2014/main" xmlns="" id="{456457C0-29D2-4EBD-BF73-F7CBC3D280D5}"/>
              </a:ext>
            </a:extLst>
          </p:cNvPr>
          <p:cNvSpPr txBox="1">
            <a:spLocks noChangeArrowheads="1"/>
          </p:cNvSpPr>
          <p:nvPr/>
        </p:nvSpPr>
        <p:spPr bwMode="auto">
          <a:xfrm>
            <a:off x="395534" y="1340768"/>
            <a:ext cx="8352930" cy="661015"/>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400" b="0" dirty="0">
                <a:solidFill>
                  <a:srgbClr val="000066"/>
                </a:solidFill>
                <a:effectLst/>
              </a:rPr>
              <a:t>9. A los tubos 1, 3, 5 y 7 adicione la disolución de ácido clorhídrico 2 [M], hasta cubrir el clavo. Déjelos en contacto por 2 minutos.</a:t>
            </a:r>
          </a:p>
        </p:txBody>
      </p:sp>
      <p:sp>
        <p:nvSpPr>
          <p:cNvPr id="4" name="Text Box 6">
            <a:extLst>
              <a:ext uri="{FF2B5EF4-FFF2-40B4-BE49-F238E27FC236}">
                <a16:creationId xmlns:a16="http://schemas.microsoft.com/office/drawing/2014/main" xmlns="" id="{090D8384-9095-42F7-89AB-038C7EAA29C9}"/>
              </a:ext>
            </a:extLst>
          </p:cNvPr>
          <p:cNvSpPr txBox="1">
            <a:spLocks noChangeArrowheads="1"/>
          </p:cNvSpPr>
          <p:nvPr/>
        </p:nvSpPr>
        <p:spPr bwMode="auto">
          <a:xfrm>
            <a:off x="395534" y="5144249"/>
            <a:ext cx="8352930" cy="695575"/>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400" b="0" dirty="0">
                <a:solidFill>
                  <a:srgbClr val="000066"/>
                </a:solidFill>
                <a:effectLst/>
              </a:rPr>
              <a:t>10. Vacíe la disolución de ácido clorhídrico en un vaso de precipitados y adicione la disolución de hipoclorito de sodio, hasta cubrir el clavo. Déjelos en contacto por 2 minutos.</a:t>
            </a:r>
          </a:p>
        </p:txBody>
      </p:sp>
      <p:grpSp>
        <p:nvGrpSpPr>
          <p:cNvPr id="81" name="Grupo 80">
            <a:extLst>
              <a:ext uri="{FF2B5EF4-FFF2-40B4-BE49-F238E27FC236}">
                <a16:creationId xmlns:a16="http://schemas.microsoft.com/office/drawing/2014/main" xmlns="" id="{A708C822-B67C-408A-94BE-E2C8763BA2DA}"/>
              </a:ext>
            </a:extLst>
          </p:cNvPr>
          <p:cNvGrpSpPr/>
          <p:nvPr/>
        </p:nvGrpSpPr>
        <p:grpSpPr>
          <a:xfrm>
            <a:off x="2483541" y="2548389"/>
            <a:ext cx="235345" cy="2051152"/>
            <a:chOff x="2483541" y="2548389"/>
            <a:chExt cx="235345" cy="2051152"/>
          </a:xfrm>
        </p:grpSpPr>
        <p:grpSp>
          <p:nvGrpSpPr>
            <p:cNvPr id="5" name="Grupo 4">
              <a:extLst>
                <a:ext uri="{FF2B5EF4-FFF2-40B4-BE49-F238E27FC236}">
                  <a16:creationId xmlns:a16="http://schemas.microsoft.com/office/drawing/2014/main" xmlns="" id="{9E8C2F7D-4A40-4474-A9C6-F9F1AE04FD9A}"/>
                </a:ext>
              </a:extLst>
            </p:cNvPr>
            <p:cNvGrpSpPr/>
            <p:nvPr/>
          </p:nvGrpSpPr>
          <p:grpSpPr>
            <a:xfrm>
              <a:off x="2483768" y="2548389"/>
              <a:ext cx="235118" cy="2046241"/>
              <a:chOff x="2201580" y="4134165"/>
              <a:chExt cx="235118" cy="2046241"/>
            </a:xfrm>
          </p:grpSpPr>
          <p:sp>
            <p:nvSpPr>
              <p:cNvPr id="6" name="Rectángulo 1">
                <a:extLst>
                  <a:ext uri="{FF2B5EF4-FFF2-40B4-BE49-F238E27FC236}">
                    <a16:creationId xmlns:a16="http://schemas.microsoft.com/office/drawing/2014/main" xmlns="" id="{AA5B01F2-28AC-449D-BAAF-A8D2DF5B82EF}"/>
                  </a:ext>
                </a:extLst>
              </p:cNvPr>
              <p:cNvSpPr/>
              <p:nvPr/>
            </p:nvSpPr>
            <p:spPr bwMode="auto">
              <a:xfrm>
                <a:off x="2220670" y="4964191"/>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 name="Cilindro 6">
                <a:extLst>
                  <a:ext uri="{FF2B5EF4-FFF2-40B4-BE49-F238E27FC236}">
                    <a16:creationId xmlns:a16="http://schemas.microsoft.com/office/drawing/2014/main" xmlns="" id="{003C27D2-F870-4E24-9288-05DFE8B6F648}"/>
                  </a:ext>
                </a:extLst>
              </p:cNvPr>
              <p:cNvSpPr/>
              <p:nvPr/>
            </p:nvSpPr>
            <p:spPr bwMode="auto">
              <a:xfrm>
                <a:off x="2201580"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1</a:t>
                </a:r>
                <a:endParaRPr kumimoji="0" lang="es-MX" sz="1100" b="1" i="0" u="none" strike="noStrike" cap="none" normalizeH="0" baseline="0" dirty="0">
                  <a:ln>
                    <a:noFill/>
                  </a:ln>
                  <a:solidFill>
                    <a:schemeClr val="tx1"/>
                  </a:solidFill>
                  <a:effectLst/>
                </a:endParaRPr>
              </a:p>
            </p:txBody>
          </p:sp>
        </p:grpSp>
        <p:sp>
          <p:nvSpPr>
            <p:cNvPr id="75" name="Cilindro 74">
              <a:extLst>
                <a:ext uri="{FF2B5EF4-FFF2-40B4-BE49-F238E27FC236}">
                  <a16:creationId xmlns:a16="http://schemas.microsoft.com/office/drawing/2014/main" xmlns="" id="{E10C2110-4898-46D1-B678-3C3857CFE1FE}"/>
                </a:ext>
              </a:extLst>
            </p:cNvPr>
            <p:cNvSpPr/>
            <p:nvPr/>
          </p:nvSpPr>
          <p:spPr bwMode="auto">
            <a:xfrm>
              <a:off x="2483541" y="3087541"/>
              <a:ext cx="235118"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grpSp>
        <p:nvGrpSpPr>
          <p:cNvPr id="82" name="Grupo 81">
            <a:extLst>
              <a:ext uri="{FF2B5EF4-FFF2-40B4-BE49-F238E27FC236}">
                <a16:creationId xmlns:a16="http://schemas.microsoft.com/office/drawing/2014/main" xmlns="" id="{514896F3-9B27-40C2-AF9A-0E7028BD3910}"/>
              </a:ext>
            </a:extLst>
          </p:cNvPr>
          <p:cNvGrpSpPr/>
          <p:nvPr/>
        </p:nvGrpSpPr>
        <p:grpSpPr>
          <a:xfrm>
            <a:off x="3768275" y="2548389"/>
            <a:ext cx="237600" cy="2051152"/>
            <a:chOff x="3768275" y="2548389"/>
            <a:chExt cx="237600" cy="2051152"/>
          </a:xfrm>
        </p:grpSpPr>
        <p:grpSp>
          <p:nvGrpSpPr>
            <p:cNvPr id="13" name="Grupo 12">
              <a:extLst>
                <a:ext uri="{FF2B5EF4-FFF2-40B4-BE49-F238E27FC236}">
                  <a16:creationId xmlns:a16="http://schemas.microsoft.com/office/drawing/2014/main" xmlns="" id="{343AA16E-9305-4EF2-AF61-15E368220E40}"/>
                </a:ext>
              </a:extLst>
            </p:cNvPr>
            <p:cNvGrpSpPr/>
            <p:nvPr/>
          </p:nvGrpSpPr>
          <p:grpSpPr>
            <a:xfrm>
              <a:off x="3771115" y="2548389"/>
              <a:ext cx="234000" cy="2046241"/>
              <a:chOff x="3488927" y="4134165"/>
              <a:chExt cx="234000" cy="2046241"/>
            </a:xfrm>
          </p:grpSpPr>
          <p:grpSp>
            <p:nvGrpSpPr>
              <p:cNvPr id="14" name="Grupo 13">
                <a:extLst>
                  <a:ext uri="{FF2B5EF4-FFF2-40B4-BE49-F238E27FC236}">
                    <a16:creationId xmlns:a16="http://schemas.microsoft.com/office/drawing/2014/main" xmlns="" id="{36D6A4A4-68EA-46F8-B931-F007ED3B0E66}"/>
                  </a:ext>
                </a:extLst>
              </p:cNvPr>
              <p:cNvGrpSpPr/>
              <p:nvPr/>
            </p:nvGrpSpPr>
            <p:grpSpPr>
              <a:xfrm>
                <a:off x="3498474" y="4964190"/>
                <a:ext cx="216024" cy="1214439"/>
                <a:chOff x="2699793" y="2636910"/>
                <a:chExt cx="216024" cy="1214439"/>
              </a:xfrm>
            </p:grpSpPr>
            <p:sp>
              <p:nvSpPr>
                <p:cNvPr id="16" name="Rectángulo 1">
                  <a:extLst>
                    <a:ext uri="{FF2B5EF4-FFF2-40B4-BE49-F238E27FC236}">
                      <a16:creationId xmlns:a16="http://schemas.microsoft.com/office/drawing/2014/main" xmlns="" id="{1F2FB021-9F13-4E48-93E5-56749A3EC1CF}"/>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7" name="Rectángulo: esquinas redondeadas 16">
                  <a:extLst>
                    <a:ext uri="{FF2B5EF4-FFF2-40B4-BE49-F238E27FC236}">
                      <a16:creationId xmlns:a16="http://schemas.microsoft.com/office/drawing/2014/main" xmlns="" id="{AA9B5897-1053-495E-9B76-5CD5C69B8FE8}"/>
                    </a:ext>
                  </a:extLst>
                </p:cNvPr>
                <p:cNvSpPr/>
                <p:nvPr/>
              </p:nvSpPr>
              <p:spPr bwMode="auto">
                <a:xfrm rot="1309483" flipV="1">
                  <a:off x="2756047" y="27214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8" name="Rectángulo: esquinas redondeadas 17">
                  <a:extLst>
                    <a:ext uri="{FF2B5EF4-FFF2-40B4-BE49-F238E27FC236}">
                      <a16:creationId xmlns:a16="http://schemas.microsoft.com/office/drawing/2014/main" xmlns="" id="{3767E7DC-1651-4B7B-BA3A-392CBE06325A}"/>
                    </a:ext>
                  </a:extLst>
                </p:cNvPr>
                <p:cNvSpPr/>
                <p:nvPr/>
              </p:nvSpPr>
              <p:spPr bwMode="auto">
                <a:xfrm rot="1309483" flipV="1">
                  <a:off x="2756047" y="279489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9" name="Rectángulo: esquinas redondeadas 18">
                  <a:extLst>
                    <a:ext uri="{FF2B5EF4-FFF2-40B4-BE49-F238E27FC236}">
                      <a16:creationId xmlns:a16="http://schemas.microsoft.com/office/drawing/2014/main" xmlns="" id="{70CB970D-ACB9-4F91-B422-143A2AFC1226}"/>
                    </a:ext>
                  </a:extLst>
                </p:cNvPr>
                <p:cNvSpPr/>
                <p:nvPr/>
              </p:nvSpPr>
              <p:spPr bwMode="auto">
                <a:xfrm rot="1309483" flipV="1">
                  <a:off x="2756047" y="2868322"/>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 name="Rectángulo: esquinas redondeadas 19">
                  <a:extLst>
                    <a:ext uri="{FF2B5EF4-FFF2-40B4-BE49-F238E27FC236}">
                      <a16:creationId xmlns:a16="http://schemas.microsoft.com/office/drawing/2014/main" xmlns="" id="{5FD96664-8AED-45A6-A8EB-1CBF89C733B1}"/>
                    </a:ext>
                  </a:extLst>
                </p:cNvPr>
                <p:cNvSpPr/>
                <p:nvPr/>
              </p:nvSpPr>
              <p:spPr bwMode="auto">
                <a:xfrm rot="1309483" flipV="1">
                  <a:off x="2756047" y="2941746"/>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 name="Rectángulo: esquinas redondeadas 20">
                  <a:extLst>
                    <a:ext uri="{FF2B5EF4-FFF2-40B4-BE49-F238E27FC236}">
                      <a16:creationId xmlns:a16="http://schemas.microsoft.com/office/drawing/2014/main" xmlns="" id="{A6289C0E-A463-4401-88BE-3A5A1A209646}"/>
                    </a:ext>
                  </a:extLst>
                </p:cNvPr>
                <p:cNvSpPr/>
                <p:nvPr/>
              </p:nvSpPr>
              <p:spPr bwMode="auto">
                <a:xfrm rot="1309483" flipV="1">
                  <a:off x="2756047" y="3015170"/>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 name="Rectángulo: esquinas redondeadas 21">
                  <a:extLst>
                    <a:ext uri="{FF2B5EF4-FFF2-40B4-BE49-F238E27FC236}">
                      <a16:creationId xmlns:a16="http://schemas.microsoft.com/office/drawing/2014/main" xmlns="" id="{4FA9FC8E-685D-4C02-963B-666EADFB1616}"/>
                    </a:ext>
                  </a:extLst>
                </p:cNvPr>
                <p:cNvSpPr/>
                <p:nvPr/>
              </p:nvSpPr>
              <p:spPr bwMode="auto">
                <a:xfrm rot="1309483" flipV="1">
                  <a:off x="2756047" y="308859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 name="Rectángulo: esquinas redondeadas 22">
                  <a:extLst>
                    <a:ext uri="{FF2B5EF4-FFF2-40B4-BE49-F238E27FC236}">
                      <a16:creationId xmlns:a16="http://schemas.microsoft.com/office/drawing/2014/main" xmlns="" id="{3B97AC35-7CCE-4B98-8023-5E1556DC82EA}"/>
                    </a:ext>
                  </a:extLst>
                </p:cNvPr>
                <p:cNvSpPr/>
                <p:nvPr/>
              </p:nvSpPr>
              <p:spPr bwMode="auto">
                <a:xfrm rot="1309483" flipV="1">
                  <a:off x="2756047" y="316201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 name="Rectángulo: esquinas redondeadas 23">
                  <a:extLst>
                    <a:ext uri="{FF2B5EF4-FFF2-40B4-BE49-F238E27FC236}">
                      <a16:creationId xmlns:a16="http://schemas.microsoft.com/office/drawing/2014/main" xmlns="" id="{63C54E10-74FF-4DEE-BC9A-A358ED46F297}"/>
                    </a:ext>
                  </a:extLst>
                </p:cNvPr>
                <p:cNvSpPr/>
                <p:nvPr/>
              </p:nvSpPr>
              <p:spPr bwMode="auto">
                <a:xfrm rot="1309483" flipV="1">
                  <a:off x="2756047" y="3235439"/>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5" name="Cilindro 14">
                <a:extLst>
                  <a:ext uri="{FF2B5EF4-FFF2-40B4-BE49-F238E27FC236}">
                    <a16:creationId xmlns:a16="http://schemas.microsoft.com/office/drawing/2014/main" xmlns="" id="{5605E9A4-2B34-4F93-ADCD-284E45E7E2E8}"/>
                  </a:ext>
                </a:extLst>
              </p:cNvPr>
              <p:cNvSpPr/>
              <p:nvPr/>
            </p:nvSpPr>
            <p:spPr bwMode="auto">
              <a:xfrm>
                <a:off x="3488927" y="4134165"/>
                <a:ext cx="234000"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3</a:t>
                </a:r>
                <a:endParaRPr kumimoji="0" lang="es-MX" sz="1100" b="1" i="0" u="none" strike="noStrike" cap="none" normalizeH="0" baseline="0" dirty="0">
                  <a:ln>
                    <a:noFill/>
                  </a:ln>
                  <a:solidFill>
                    <a:schemeClr val="tx1"/>
                  </a:solidFill>
                  <a:effectLst/>
                </a:endParaRPr>
              </a:p>
            </p:txBody>
          </p:sp>
        </p:grpSp>
        <p:sp>
          <p:nvSpPr>
            <p:cNvPr id="76" name="Cilindro 75">
              <a:extLst>
                <a:ext uri="{FF2B5EF4-FFF2-40B4-BE49-F238E27FC236}">
                  <a16:creationId xmlns:a16="http://schemas.microsoft.com/office/drawing/2014/main" xmlns="" id="{DE7E1E50-1FF9-460E-92E8-D886E15B7747}"/>
                </a:ext>
              </a:extLst>
            </p:cNvPr>
            <p:cNvSpPr/>
            <p:nvPr/>
          </p:nvSpPr>
          <p:spPr bwMode="auto">
            <a:xfrm>
              <a:off x="3768275" y="3087541"/>
              <a:ext cx="237600"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grpSp>
        <p:nvGrpSpPr>
          <p:cNvPr id="83" name="Grupo 82">
            <a:extLst>
              <a:ext uri="{FF2B5EF4-FFF2-40B4-BE49-F238E27FC236}">
                <a16:creationId xmlns:a16="http://schemas.microsoft.com/office/drawing/2014/main" xmlns="" id="{8C8CD587-5D55-43C9-A508-FC618BF7D37E}"/>
              </a:ext>
            </a:extLst>
          </p:cNvPr>
          <p:cNvGrpSpPr/>
          <p:nvPr/>
        </p:nvGrpSpPr>
        <p:grpSpPr>
          <a:xfrm>
            <a:off x="5058463" y="2548389"/>
            <a:ext cx="235118" cy="2051152"/>
            <a:chOff x="5058463" y="2548389"/>
            <a:chExt cx="235118" cy="2051152"/>
          </a:xfrm>
        </p:grpSpPr>
        <p:grpSp>
          <p:nvGrpSpPr>
            <p:cNvPr id="37" name="Grupo 36">
              <a:extLst>
                <a:ext uri="{FF2B5EF4-FFF2-40B4-BE49-F238E27FC236}">
                  <a16:creationId xmlns:a16="http://schemas.microsoft.com/office/drawing/2014/main" xmlns="" id="{0C79BCD1-C4CF-45E1-BE40-6BDFD2E0876C}"/>
                </a:ext>
              </a:extLst>
            </p:cNvPr>
            <p:cNvGrpSpPr/>
            <p:nvPr/>
          </p:nvGrpSpPr>
          <p:grpSpPr>
            <a:xfrm>
              <a:off x="5058463" y="2548389"/>
              <a:ext cx="235118" cy="2049253"/>
              <a:chOff x="4776275" y="4134165"/>
              <a:chExt cx="235118" cy="2049253"/>
            </a:xfrm>
          </p:grpSpPr>
          <p:grpSp>
            <p:nvGrpSpPr>
              <p:cNvPr id="38" name="Grupo 37">
                <a:extLst>
                  <a:ext uri="{FF2B5EF4-FFF2-40B4-BE49-F238E27FC236}">
                    <a16:creationId xmlns:a16="http://schemas.microsoft.com/office/drawing/2014/main" xmlns="" id="{99CC26CD-0504-4993-A190-0AD554058E20}"/>
                  </a:ext>
                </a:extLst>
              </p:cNvPr>
              <p:cNvGrpSpPr/>
              <p:nvPr/>
            </p:nvGrpSpPr>
            <p:grpSpPr>
              <a:xfrm>
                <a:off x="4780912" y="4968979"/>
                <a:ext cx="216024" cy="1214439"/>
                <a:chOff x="2699793" y="2636910"/>
                <a:chExt cx="216024" cy="1214439"/>
              </a:xfrm>
            </p:grpSpPr>
            <p:sp>
              <p:nvSpPr>
                <p:cNvPr id="40" name="Rectángulo 1">
                  <a:extLst>
                    <a:ext uri="{FF2B5EF4-FFF2-40B4-BE49-F238E27FC236}">
                      <a16:creationId xmlns:a16="http://schemas.microsoft.com/office/drawing/2014/main" xmlns="" id="{446FAF1F-A5F9-4347-88FE-151BA35EFA09}"/>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1" name="Rectángulo: esquinas redondeadas 40">
                  <a:extLst>
                    <a:ext uri="{FF2B5EF4-FFF2-40B4-BE49-F238E27FC236}">
                      <a16:creationId xmlns:a16="http://schemas.microsoft.com/office/drawing/2014/main" xmlns="" id="{8AE8DA5F-2EC9-4D58-9C89-42F74FB9B1F8}"/>
                    </a:ext>
                  </a:extLst>
                </p:cNvPr>
                <p:cNvSpPr/>
                <p:nvPr/>
              </p:nvSpPr>
              <p:spPr bwMode="auto">
                <a:xfrm rot="1309483" flipV="1">
                  <a:off x="2756047" y="27214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2" name="Rectángulo: esquinas redondeadas 41">
                  <a:extLst>
                    <a:ext uri="{FF2B5EF4-FFF2-40B4-BE49-F238E27FC236}">
                      <a16:creationId xmlns:a16="http://schemas.microsoft.com/office/drawing/2014/main" xmlns="" id="{EBC8EA26-CAEE-4807-B3B2-01BC4C065AB2}"/>
                    </a:ext>
                  </a:extLst>
                </p:cNvPr>
                <p:cNvSpPr/>
                <p:nvPr/>
              </p:nvSpPr>
              <p:spPr bwMode="auto">
                <a:xfrm rot="1309483" flipV="1">
                  <a:off x="2756047" y="2794898"/>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3" name="Rectángulo: esquinas redondeadas 42">
                  <a:extLst>
                    <a:ext uri="{FF2B5EF4-FFF2-40B4-BE49-F238E27FC236}">
                      <a16:creationId xmlns:a16="http://schemas.microsoft.com/office/drawing/2014/main" xmlns="" id="{3246A13C-2A8C-4C39-B0E0-9975F8BC9297}"/>
                    </a:ext>
                  </a:extLst>
                </p:cNvPr>
                <p:cNvSpPr/>
                <p:nvPr/>
              </p:nvSpPr>
              <p:spPr bwMode="auto">
                <a:xfrm rot="1309483" flipV="1">
                  <a:off x="2756047" y="2868322"/>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4" name="Rectángulo: esquinas redondeadas 43">
                  <a:extLst>
                    <a:ext uri="{FF2B5EF4-FFF2-40B4-BE49-F238E27FC236}">
                      <a16:creationId xmlns:a16="http://schemas.microsoft.com/office/drawing/2014/main" xmlns="" id="{8429D4E9-55ED-4B1C-ABD2-D08E404508DD}"/>
                    </a:ext>
                  </a:extLst>
                </p:cNvPr>
                <p:cNvSpPr/>
                <p:nvPr/>
              </p:nvSpPr>
              <p:spPr bwMode="auto">
                <a:xfrm rot="1309483" flipV="1">
                  <a:off x="2756047" y="2941746"/>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5" name="Rectángulo: esquinas redondeadas 44">
                  <a:extLst>
                    <a:ext uri="{FF2B5EF4-FFF2-40B4-BE49-F238E27FC236}">
                      <a16:creationId xmlns:a16="http://schemas.microsoft.com/office/drawing/2014/main" xmlns="" id="{F782E572-60F9-41D9-8E34-CB58BC5696F2}"/>
                    </a:ext>
                  </a:extLst>
                </p:cNvPr>
                <p:cNvSpPr/>
                <p:nvPr/>
              </p:nvSpPr>
              <p:spPr bwMode="auto">
                <a:xfrm rot="1309483" flipV="1">
                  <a:off x="2756047" y="3015170"/>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6" name="Rectángulo: esquinas redondeadas 45">
                  <a:extLst>
                    <a:ext uri="{FF2B5EF4-FFF2-40B4-BE49-F238E27FC236}">
                      <a16:creationId xmlns:a16="http://schemas.microsoft.com/office/drawing/2014/main" xmlns="" id="{923A0BE9-1023-4196-B734-76DEDF758D85}"/>
                    </a:ext>
                  </a:extLst>
                </p:cNvPr>
                <p:cNvSpPr/>
                <p:nvPr/>
              </p:nvSpPr>
              <p:spPr bwMode="auto">
                <a:xfrm rot="1309483" flipV="1">
                  <a:off x="2756047" y="308859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7" name="Rectángulo: esquinas redondeadas 46">
                  <a:extLst>
                    <a:ext uri="{FF2B5EF4-FFF2-40B4-BE49-F238E27FC236}">
                      <a16:creationId xmlns:a16="http://schemas.microsoft.com/office/drawing/2014/main" xmlns="" id="{A2503C1D-8BD8-4B66-9141-A07E8C26D0DA}"/>
                    </a:ext>
                  </a:extLst>
                </p:cNvPr>
                <p:cNvSpPr/>
                <p:nvPr/>
              </p:nvSpPr>
              <p:spPr bwMode="auto">
                <a:xfrm rot="1309483" flipV="1">
                  <a:off x="2756047" y="3162018"/>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8" name="Rectángulo: esquinas redondeadas 47">
                  <a:extLst>
                    <a:ext uri="{FF2B5EF4-FFF2-40B4-BE49-F238E27FC236}">
                      <a16:creationId xmlns:a16="http://schemas.microsoft.com/office/drawing/2014/main" xmlns="" id="{0719B799-9FFE-4F02-87B7-62C6B8F03276}"/>
                    </a:ext>
                  </a:extLst>
                </p:cNvPr>
                <p:cNvSpPr/>
                <p:nvPr/>
              </p:nvSpPr>
              <p:spPr bwMode="auto">
                <a:xfrm rot="1309483" flipV="1">
                  <a:off x="2756047" y="3235439"/>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39" name="Cilindro 38">
                <a:extLst>
                  <a:ext uri="{FF2B5EF4-FFF2-40B4-BE49-F238E27FC236}">
                    <a16:creationId xmlns:a16="http://schemas.microsoft.com/office/drawing/2014/main" xmlns="" id="{5C208CDA-0C44-4115-B4E0-4EAFFEDA6A29}"/>
                  </a:ext>
                </a:extLst>
              </p:cNvPr>
              <p:cNvSpPr/>
              <p:nvPr/>
            </p:nvSpPr>
            <p:spPr bwMode="auto">
              <a:xfrm>
                <a:off x="4776275"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5</a:t>
                </a:r>
              </a:p>
            </p:txBody>
          </p:sp>
        </p:grpSp>
        <p:sp>
          <p:nvSpPr>
            <p:cNvPr id="77" name="Cilindro 76">
              <a:extLst>
                <a:ext uri="{FF2B5EF4-FFF2-40B4-BE49-F238E27FC236}">
                  <a16:creationId xmlns:a16="http://schemas.microsoft.com/office/drawing/2014/main" xmlns="" id="{231F3AFF-362E-49D0-A736-DF08489DB097}"/>
                </a:ext>
              </a:extLst>
            </p:cNvPr>
            <p:cNvSpPr/>
            <p:nvPr/>
          </p:nvSpPr>
          <p:spPr bwMode="auto">
            <a:xfrm>
              <a:off x="5058463" y="3087541"/>
              <a:ext cx="235118"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grpSp>
        <p:nvGrpSpPr>
          <p:cNvPr id="84" name="Grupo 83">
            <a:extLst>
              <a:ext uri="{FF2B5EF4-FFF2-40B4-BE49-F238E27FC236}">
                <a16:creationId xmlns:a16="http://schemas.microsoft.com/office/drawing/2014/main" xmlns="" id="{0E52E7A4-FD5E-4792-9F88-61F73A5F4864}"/>
              </a:ext>
            </a:extLst>
          </p:cNvPr>
          <p:cNvGrpSpPr/>
          <p:nvPr/>
        </p:nvGrpSpPr>
        <p:grpSpPr>
          <a:xfrm>
            <a:off x="6345538" y="2548389"/>
            <a:ext cx="235390" cy="2049253"/>
            <a:chOff x="6345538" y="2548389"/>
            <a:chExt cx="235390" cy="2049253"/>
          </a:xfrm>
        </p:grpSpPr>
        <p:grpSp>
          <p:nvGrpSpPr>
            <p:cNvPr id="61" name="Grupo 60">
              <a:extLst>
                <a:ext uri="{FF2B5EF4-FFF2-40B4-BE49-F238E27FC236}">
                  <a16:creationId xmlns:a16="http://schemas.microsoft.com/office/drawing/2014/main" xmlns="" id="{D9A448F2-B098-478B-9D1E-ACBA757B97C3}"/>
                </a:ext>
              </a:extLst>
            </p:cNvPr>
            <p:cNvGrpSpPr/>
            <p:nvPr/>
          </p:nvGrpSpPr>
          <p:grpSpPr>
            <a:xfrm>
              <a:off x="6345538" y="2548389"/>
              <a:ext cx="235390" cy="2046241"/>
              <a:chOff x="6063350" y="4134165"/>
              <a:chExt cx="235390" cy="2046241"/>
            </a:xfrm>
          </p:grpSpPr>
          <p:grpSp>
            <p:nvGrpSpPr>
              <p:cNvPr id="62" name="Grupo 61">
                <a:extLst>
                  <a:ext uri="{FF2B5EF4-FFF2-40B4-BE49-F238E27FC236}">
                    <a16:creationId xmlns:a16="http://schemas.microsoft.com/office/drawing/2014/main" xmlns="" id="{4BC5F095-86D3-42CE-9EF2-00524EE11DDC}"/>
                  </a:ext>
                </a:extLst>
              </p:cNvPr>
              <p:cNvGrpSpPr/>
              <p:nvPr/>
            </p:nvGrpSpPr>
            <p:grpSpPr>
              <a:xfrm>
                <a:off x="6063350" y="4959669"/>
                <a:ext cx="216024" cy="1214439"/>
                <a:chOff x="3845680" y="2055740"/>
                <a:chExt cx="216024" cy="1214439"/>
              </a:xfrm>
            </p:grpSpPr>
            <p:sp>
              <p:nvSpPr>
                <p:cNvPr id="64" name="Rectángulo 1">
                  <a:extLst>
                    <a:ext uri="{FF2B5EF4-FFF2-40B4-BE49-F238E27FC236}">
                      <a16:creationId xmlns:a16="http://schemas.microsoft.com/office/drawing/2014/main" xmlns="" id="{66105C83-3694-4DB6-9AF8-E85A3B084C2B}"/>
                    </a:ext>
                  </a:extLst>
                </p:cNvPr>
                <p:cNvSpPr/>
                <p:nvPr/>
              </p:nvSpPr>
              <p:spPr bwMode="auto">
                <a:xfrm>
                  <a:off x="3845680" y="205574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5" name="Forma libre: forma 64">
                  <a:extLst>
                    <a:ext uri="{FF2B5EF4-FFF2-40B4-BE49-F238E27FC236}">
                      <a16:creationId xmlns:a16="http://schemas.microsoft.com/office/drawing/2014/main" xmlns="" id="{F534BC43-32B8-4FF5-A07B-B2A9839955F0}"/>
                    </a:ext>
                  </a:extLst>
                </p:cNvPr>
                <p:cNvSpPr/>
                <p:nvPr/>
              </p:nvSpPr>
              <p:spPr bwMode="auto">
                <a:xfrm>
                  <a:off x="3895725" y="2095106"/>
                  <a:ext cx="122884" cy="546127"/>
                </a:xfrm>
                <a:custGeom>
                  <a:avLst/>
                  <a:gdLst>
                    <a:gd name="connsiteX0" fmla="*/ 100013 w 122884"/>
                    <a:gd name="connsiteY0" fmla="*/ 521888 h 546127"/>
                    <a:gd name="connsiteX1" fmla="*/ 83344 w 122884"/>
                    <a:gd name="connsiteY1" fmla="*/ 531413 h 546127"/>
                    <a:gd name="connsiteX2" fmla="*/ 61913 w 122884"/>
                    <a:gd name="connsiteY2" fmla="*/ 545700 h 546127"/>
                    <a:gd name="connsiteX3" fmla="*/ 28575 w 122884"/>
                    <a:gd name="connsiteY3" fmla="*/ 540938 h 546127"/>
                    <a:gd name="connsiteX4" fmla="*/ 23813 w 122884"/>
                    <a:gd name="connsiteY4" fmla="*/ 362344 h 546127"/>
                    <a:gd name="connsiteX5" fmla="*/ 14288 w 122884"/>
                    <a:gd name="connsiteY5" fmla="*/ 300432 h 546127"/>
                    <a:gd name="connsiteX6" fmla="*/ 9525 w 122884"/>
                    <a:gd name="connsiteY6" fmla="*/ 283763 h 546127"/>
                    <a:gd name="connsiteX7" fmla="*/ 0 w 122884"/>
                    <a:gd name="connsiteY7" fmla="*/ 267094 h 546127"/>
                    <a:gd name="connsiteX8" fmla="*/ 9525 w 122884"/>
                    <a:gd name="connsiteY8" fmla="*/ 219469 h 546127"/>
                    <a:gd name="connsiteX9" fmla="*/ 21431 w 122884"/>
                    <a:gd name="connsiteY9" fmla="*/ 212325 h 546127"/>
                    <a:gd name="connsiteX10" fmla="*/ 14288 w 122884"/>
                    <a:gd name="connsiteY10" fmla="*/ 76594 h 546127"/>
                    <a:gd name="connsiteX11" fmla="*/ 26194 w 122884"/>
                    <a:gd name="connsiteY11" fmla="*/ 2775 h 546127"/>
                    <a:gd name="connsiteX12" fmla="*/ 73819 w 122884"/>
                    <a:gd name="connsiteY12" fmla="*/ 5157 h 546127"/>
                    <a:gd name="connsiteX13" fmla="*/ 92869 w 122884"/>
                    <a:gd name="connsiteY13" fmla="*/ 9919 h 546127"/>
                    <a:gd name="connsiteX14" fmla="*/ 102394 w 122884"/>
                    <a:gd name="connsiteY14" fmla="*/ 36113 h 546127"/>
                    <a:gd name="connsiteX15" fmla="*/ 119063 w 122884"/>
                    <a:gd name="connsiteY15" fmla="*/ 50400 h 546127"/>
                    <a:gd name="connsiteX16" fmla="*/ 114300 w 122884"/>
                    <a:gd name="connsiteY16" fmla="*/ 167082 h 546127"/>
                    <a:gd name="connsiteX17" fmla="*/ 111919 w 122884"/>
                    <a:gd name="connsiteY17" fmla="*/ 174225 h 546127"/>
                    <a:gd name="connsiteX18" fmla="*/ 104775 w 122884"/>
                    <a:gd name="connsiteY18" fmla="*/ 205182 h 546127"/>
                    <a:gd name="connsiteX19" fmla="*/ 119063 w 122884"/>
                    <a:gd name="connsiteY19" fmla="*/ 243282 h 546127"/>
                    <a:gd name="connsiteX20" fmla="*/ 119063 w 122884"/>
                    <a:gd name="connsiteY20" fmla="*/ 314719 h 546127"/>
                    <a:gd name="connsiteX21" fmla="*/ 111919 w 122884"/>
                    <a:gd name="connsiteY21" fmla="*/ 324244 h 546127"/>
                    <a:gd name="connsiteX22" fmla="*/ 114300 w 122884"/>
                    <a:gd name="connsiteY22" fmla="*/ 383775 h 546127"/>
                    <a:gd name="connsiteX23" fmla="*/ 119063 w 122884"/>
                    <a:gd name="connsiteY23" fmla="*/ 405207 h 546127"/>
                    <a:gd name="connsiteX24" fmla="*/ 114300 w 122884"/>
                    <a:gd name="connsiteY24" fmla="*/ 476644 h 546127"/>
                    <a:gd name="connsiteX25" fmla="*/ 100013 w 122884"/>
                    <a:gd name="connsiteY25" fmla="*/ 521888 h 546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884" h="546127">
                      <a:moveTo>
                        <a:pt x="100013" y="521888"/>
                      </a:moveTo>
                      <a:cubicBezTo>
                        <a:pt x="94854" y="531016"/>
                        <a:pt x="88771" y="528021"/>
                        <a:pt x="83344" y="531413"/>
                      </a:cubicBezTo>
                      <a:cubicBezTo>
                        <a:pt x="76063" y="535963"/>
                        <a:pt x="70372" y="544229"/>
                        <a:pt x="61913" y="545700"/>
                      </a:cubicBezTo>
                      <a:cubicBezTo>
                        <a:pt x="50854" y="547623"/>
                        <a:pt x="39688" y="542525"/>
                        <a:pt x="28575" y="540938"/>
                      </a:cubicBezTo>
                      <a:cubicBezTo>
                        <a:pt x="-19166" y="477280"/>
                        <a:pt x="23813" y="543142"/>
                        <a:pt x="23813" y="362344"/>
                      </a:cubicBezTo>
                      <a:cubicBezTo>
                        <a:pt x="23813" y="341464"/>
                        <a:pt x="18023" y="320975"/>
                        <a:pt x="14288" y="300432"/>
                      </a:cubicBezTo>
                      <a:cubicBezTo>
                        <a:pt x="13254" y="294747"/>
                        <a:pt x="11801" y="289074"/>
                        <a:pt x="9525" y="283763"/>
                      </a:cubicBezTo>
                      <a:cubicBezTo>
                        <a:pt x="7004" y="277881"/>
                        <a:pt x="3175" y="272650"/>
                        <a:pt x="0" y="267094"/>
                      </a:cubicBezTo>
                      <a:cubicBezTo>
                        <a:pt x="3175" y="251219"/>
                        <a:pt x="3626" y="234545"/>
                        <a:pt x="9525" y="219469"/>
                      </a:cubicBezTo>
                      <a:cubicBezTo>
                        <a:pt x="11212" y="215159"/>
                        <a:pt x="21277" y="216951"/>
                        <a:pt x="21431" y="212325"/>
                      </a:cubicBezTo>
                      <a:cubicBezTo>
                        <a:pt x="22941" y="167044"/>
                        <a:pt x="16669" y="121838"/>
                        <a:pt x="14288" y="76594"/>
                      </a:cubicBezTo>
                      <a:cubicBezTo>
                        <a:pt x="14408" y="74438"/>
                        <a:pt x="14619" y="8563"/>
                        <a:pt x="26194" y="2775"/>
                      </a:cubicBezTo>
                      <a:cubicBezTo>
                        <a:pt x="40411" y="-4333"/>
                        <a:pt x="57944" y="4363"/>
                        <a:pt x="73819" y="5157"/>
                      </a:cubicBezTo>
                      <a:cubicBezTo>
                        <a:pt x="80169" y="6744"/>
                        <a:pt x="87803" y="5774"/>
                        <a:pt x="92869" y="9919"/>
                      </a:cubicBezTo>
                      <a:cubicBezTo>
                        <a:pt x="116974" y="29641"/>
                        <a:pt x="90063" y="20699"/>
                        <a:pt x="102394" y="36113"/>
                      </a:cubicBezTo>
                      <a:cubicBezTo>
                        <a:pt x="106966" y="41827"/>
                        <a:pt x="113507" y="45638"/>
                        <a:pt x="119063" y="50400"/>
                      </a:cubicBezTo>
                      <a:cubicBezTo>
                        <a:pt x="125979" y="98820"/>
                        <a:pt x="122980" y="69427"/>
                        <a:pt x="114300" y="167082"/>
                      </a:cubicBezTo>
                      <a:cubicBezTo>
                        <a:pt x="114078" y="169582"/>
                        <a:pt x="112483" y="171779"/>
                        <a:pt x="111919" y="174225"/>
                      </a:cubicBezTo>
                      <a:cubicBezTo>
                        <a:pt x="104036" y="208384"/>
                        <a:pt x="110530" y="187913"/>
                        <a:pt x="104775" y="205182"/>
                      </a:cubicBezTo>
                      <a:cubicBezTo>
                        <a:pt x="109538" y="217882"/>
                        <a:pt x="115265" y="230261"/>
                        <a:pt x="119063" y="243282"/>
                      </a:cubicBezTo>
                      <a:cubicBezTo>
                        <a:pt x="124180" y="260825"/>
                        <a:pt x="120184" y="307436"/>
                        <a:pt x="119063" y="314719"/>
                      </a:cubicBezTo>
                      <a:cubicBezTo>
                        <a:pt x="118460" y="318642"/>
                        <a:pt x="114300" y="321069"/>
                        <a:pt x="111919" y="324244"/>
                      </a:cubicBezTo>
                      <a:cubicBezTo>
                        <a:pt x="112713" y="344088"/>
                        <a:pt x="112554" y="363992"/>
                        <a:pt x="114300" y="383775"/>
                      </a:cubicBezTo>
                      <a:cubicBezTo>
                        <a:pt x="114943" y="391065"/>
                        <a:pt x="119063" y="397889"/>
                        <a:pt x="119063" y="405207"/>
                      </a:cubicBezTo>
                      <a:cubicBezTo>
                        <a:pt x="119063" y="429072"/>
                        <a:pt x="117675" y="453019"/>
                        <a:pt x="114300" y="476644"/>
                      </a:cubicBezTo>
                      <a:cubicBezTo>
                        <a:pt x="106747" y="529508"/>
                        <a:pt x="105172" y="512760"/>
                        <a:pt x="100013" y="521888"/>
                      </a:cubicBezTo>
                      <a:close/>
                    </a:path>
                  </a:pathLst>
                </a:custGeom>
                <a:solidFill>
                  <a:schemeClr val="bg2">
                    <a:lumMod val="20000"/>
                    <a:lumOff val="80000"/>
                  </a:schemeClr>
                </a:solid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6" name="Forma libre: forma 65">
                  <a:extLst>
                    <a:ext uri="{FF2B5EF4-FFF2-40B4-BE49-F238E27FC236}">
                      <a16:creationId xmlns:a16="http://schemas.microsoft.com/office/drawing/2014/main" xmlns="" id="{16AFF2C3-8E6D-410C-AB54-0A4FBC731504}"/>
                    </a:ext>
                  </a:extLst>
                </p:cNvPr>
                <p:cNvSpPr/>
                <p:nvPr/>
              </p:nvSpPr>
              <p:spPr bwMode="auto">
                <a:xfrm>
                  <a:off x="3948113" y="2116931"/>
                  <a:ext cx="57156" cy="147638"/>
                </a:xfrm>
                <a:custGeom>
                  <a:avLst/>
                  <a:gdLst>
                    <a:gd name="connsiteX0" fmla="*/ 0 w 57156"/>
                    <a:gd name="connsiteY0" fmla="*/ 0 h 147638"/>
                    <a:gd name="connsiteX1" fmla="*/ 26193 w 57156"/>
                    <a:gd name="connsiteY1" fmla="*/ 16669 h 147638"/>
                    <a:gd name="connsiteX2" fmla="*/ 42862 w 57156"/>
                    <a:gd name="connsiteY2" fmla="*/ 85725 h 147638"/>
                    <a:gd name="connsiteX3" fmla="*/ 54768 w 57156"/>
                    <a:gd name="connsiteY3" fmla="*/ 107157 h 147638"/>
                    <a:gd name="connsiteX4" fmla="*/ 52387 w 57156"/>
                    <a:gd name="connsiteY4" fmla="*/ 116682 h 147638"/>
                    <a:gd name="connsiteX5" fmla="*/ 54768 w 57156"/>
                    <a:gd name="connsiteY5" fmla="*/ 138113 h 147638"/>
                    <a:gd name="connsiteX6" fmla="*/ 57150 w 57156"/>
                    <a:gd name="connsiteY6" fmla="*/ 147638 h 147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6" h="147638">
                      <a:moveTo>
                        <a:pt x="0" y="0"/>
                      </a:moveTo>
                      <a:cubicBezTo>
                        <a:pt x="8731" y="5556"/>
                        <a:pt x="22457" y="7018"/>
                        <a:pt x="26193" y="16669"/>
                      </a:cubicBezTo>
                      <a:cubicBezTo>
                        <a:pt x="61132" y="106929"/>
                        <a:pt x="3426" y="52861"/>
                        <a:pt x="42862" y="85725"/>
                      </a:cubicBezTo>
                      <a:cubicBezTo>
                        <a:pt x="43393" y="86610"/>
                        <a:pt x="54408" y="104279"/>
                        <a:pt x="54768" y="107157"/>
                      </a:cubicBezTo>
                      <a:cubicBezTo>
                        <a:pt x="55174" y="110404"/>
                        <a:pt x="53181" y="113507"/>
                        <a:pt x="52387" y="116682"/>
                      </a:cubicBezTo>
                      <a:cubicBezTo>
                        <a:pt x="53181" y="123826"/>
                        <a:pt x="53586" y="131023"/>
                        <a:pt x="54768" y="138113"/>
                      </a:cubicBezTo>
                      <a:cubicBezTo>
                        <a:pt x="57401" y="153910"/>
                        <a:pt x="57150" y="140249"/>
                        <a:pt x="57150" y="147638"/>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7" name="Forma libre: forma 66">
                  <a:extLst>
                    <a:ext uri="{FF2B5EF4-FFF2-40B4-BE49-F238E27FC236}">
                      <a16:creationId xmlns:a16="http://schemas.microsoft.com/office/drawing/2014/main" xmlns="" id="{509772E7-699C-4516-9300-8C566E89DFC8}"/>
                    </a:ext>
                  </a:extLst>
                </p:cNvPr>
                <p:cNvSpPr/>
                <p:nvPr/>
              </p:nvSpPr>
              <p:spPr bwMode="auto">
                <a:xfrm>
                  <a:off x="3910013" y="2185988"/>
                  <a:ext cx="78581" cy="431496"/>
                </a:xfrm>
                <a:custGeom>
                  <a:avLst/>
                  <a:gdLst>
                    <a:gd name="connsiteX0" fmla="*/ 0 w 78581"/>
                    <a:gd name="connsiteY0" fmla="*/ 0 h 431496"/>
                    <a:gd name="connsiteX1" fmla="*/ 11906 w 78581"/>
                    <a:gd name="connsiteY1" fmla="*/ 21431 h 431496"/>
                    <a:gd name="connsiteX2" fmla="*/ 21431 w 78581"/>
                    <a:gd name="connsiteY2" fmla="*/ 97631 h 431496"/>
                    <a:gd name="connsiteX3" fmla="*/ 50006 w 78581"/>
                    <a:gd name="connsiteY3" fmla="*/ 123825 h 431496"/>
                    <a:gd name="connsiteX4" fmla="*/ 54768 w 78581"/>
                    <a:gd name="connsiteY4" fmla="*/ 130968 h 431496"/>
                    <a:gd name="connsiteX5" fmla="*/ 59531 w 78581"/>
                    <a:gd name="connsiteY5" fmla="*/ 145256 h 431496"/>
                    <a:gd name="connsiteX6" fmla="*/ 47625 w 78581"/>
                    <a:gd name="connsiteY6" fmla="*/ 197643 h 431496"/>
                    <a:gd name="connsiteX7" fmla="*/ 45243 w 78581"/>
                    <a:gd name="connsiteY7" fmla="*/ 204787 h 431496"/>
                    <a:gd name="connsiteX8" fmla="*/ 42862 w 78581"/>
                    <a:gd name="connsiteY8" fmla="*/ 211931 h 431496"/>
                    <a:gd name="connsiteX9" fmla="*/ 33337 w 78581"/>
                    <a:gd name="connsiteY9" fmla="*/ 221456 h 431496"/>
                    <a:gd name="connsiteX10" fmla="*/ 23812 w 78581"/>
                    <a:gd name="connsiteY10" fmla="*/ 238125 h 431496"/>
                    <a:gd name="connsiteX11" fmla="*/ 19050 w 78581"/>
                    <a:gd name="connsiteY11" fmla="*/ 269081 h 431496"/>
                    <a:gd name="connsiteX12" fmla="*/ 23812 w 78581"/>
                    <a:gd name="connsiteY12" fmla="*/ 292893 h 431496"/>
                    <a:gd name="connsiteX13" fmla="*/ 33337 w 78581"/>
                    <a:gd name="connsiteY13" fmla="*/ 295275 h 431496"/>
                    <a:gd name="connsiteX14" fmla="*/ 50006 w 78581"/>
                    <a:gd name="connsiteY14" fmla="*/ 314325 h 431496"/>
                    <a:gd name="connsiteX15" fmla="*/ 54768 w 78581"/>
                    <a:gd name="connsiteY15" fmla="*/ 321468 h 431496"/>
                    <a:gd name="connsiteX16" fmla="*/ 59531 w 78581"/>
                    <a:gd name="connsiteY16" fmla="*/ 335756 h 431496"/>
                    <a:gd name="connsiteX17" fmla="*/ 64293 w 78581"/>
                    <a:gd name="connsiteY17" fmla="*/ 345281 h 431496"/>
                    <a:gd name="connsiteX18" fmla="*/ 66675 w 78581"/>
                    <a:gd name="connsiteY18" fmla="*/ 354806 h 431496"/>
                    <a:gd name="connsiteX19" fmla="*/ 71437 w 78581"/>
                    <a:gd name="connsiteY19" fmla="*/ 369093 h 431496"/>
                    <a:gd name="connsiteX20" fmla="*/ 73818 w 78581"/>
                    <a:gd name="connsiteY20" fmla="*/ 423862 h 431496"/>
                    <a:gd name="connsiteX21" fmla="*/ 78581 w 78581"/>
                    <a:gd name="connsiteY21" fmla="*/ 426243 h 43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81" h="431496">
                      <a:moveTo>
                        <a:pt x="0" y="0"/>
                      </a:moveTo>
                      <a:cubicBezTo>
                        <a:pt x="3969" y="7144"/>
                        <a:pt x="10154" y="13449"/>
                        <a:pt x="11906" y="21431"/>
                      </a:cubicBezTo>
                      <a:cubicBezTo>
                        <a:pt x="17394" y="46433"/>
                        <a:pt x="12504" y="73640"/>
                        <a:pt x="21431" y="97631"/>
                      </a:cubicBezTo>
                      <a:cubicBezTo>
                        <a:pt x="25937" y="109741"/>
                        <a:pt x="40869" y="114688"/>
                        <a:pt x="50006" y="123825"/>
                      </a:cubicBezTo>
                      <a:cubicBezTo>
                        <a:pt x="52029" y="125848"/>
                        <a:pt x="53606" y="128353"/>
                        <a:pt x="54768" y="130968"/>
                      </a:cubicBezTo>
                      <a:cubicBezTo>
                        <a:pt x="56807" y="135556"/>
                        <a:pt x="59531" y="145256"/>
                        <a:pt x="59531" y="145256"/>
                      </a:cubicBezTo>
                      <a:cubicBezTo>
                        <a:pt x="51465" y="188272"/>
                        <a:pt x="56471" y="171105"/>
                        <a:pt x="47625" y="197643"/>
                      </a:cubicBezTo>
                      <a:lnTo>
                        <a:pt x="45243" y="204787"/>
                      </a:lnTo>
                      <a:cubicBezTo>
                        <a:pt x="44449" y="207168"/>
                        <a:pt x="44637" y="210156"/>
                        <a:pt x="42862" y="211931"/>
                      </a:cubicBezTo>
                      <a:cubicBezTo>
                        <a:pt x="39687" y="215106"/>
                        <a:pt x="36259" y="218047"/>
                        <a:pt x="33337" y="221456"/>
                      </a:cubicBezTo>
                      <a:cubicBezTo>
                        <a:pt x="29301" y="226165"/>
                        <a:pt x="26513" y="232724"/>
                        <a:pt x="23812" y="238125"/>
                      </a:cubicBezTo>
                      <a:cubicBezTo>
                        <a:pt x="21208" y="248542"/>
                        <a:pt x="18454" y="257753"/>
                        <a:pt x="19050" y="269081"/>
                      </a:cubicBezTo>
                      <a:cubicBezTo>
                        <a:pt x="19475" y="277164"/>
                        <a:pt x="19936" y="285787"/>
                        <a:pt x="23812" y="292893"/>
                      </a:cubicBezTo>
                      <a:cubicBezTo>
                        <a:pt x="25379" y="295766"/>
                        <a:pt x="30162" y="294481"/>
                        <a:pt x="33337" y="295275"/>
                      </a:cubicBezTo>
                      <a:cubicBezTo>
                        <a:pt x="45244" y="303212"/>
                        <a:pt x="38893" y="297656"/>
                        <a:pt x="50006" y="314325"/>
                      </a:cubicBezTo>
                      <a:cubicBezTo>
                        <a:pt x="51593" y="316706"/>
                        <a:pt x="53863" y="318753"/>
                        <a:pt x="54768" y="321468"/>
                      </a:cubicBezTo>
                      <a:cubicBezTo>
                        <a:pt x="56356" y="326231"/>
                        <a:pt x="57286" y="331266"/>
                        <a:pt x="59531" y="335756"/>
                      </a:cubicBezTo>
                      <a:cubicBezTo>
                        <a:pt x="61118" y="338931"/>
                        <a:pt x="63047" y="341957"/>
                        <a:pt x="64293" y="345281"/>
                      </a:cubicBezTo>
                      <a:cubicBezTo>
                        <a:pt x="65442" y="348345"/>
                        <a:pt x="65735" y="351671"/>
                        <a:pt x="66675" y="354806"/>
                      </a:cubicBezTo>
                      <a:cubicBezTo>
                        <a:pt x="68118" y="359614"/>
                        <a:pt x="71437" y="369093"/>
                        <a:pt x="71437" y="369093"/>
                      </a:cubicBezTo>
                      <a:cubicBezTo>
                        <a:pt x="72231" y="387349"/>
                        <a:pt x="72416" y="405642"/>
                        <a:pt x="73818" y="423862"/>
                      </a:cubicBezTo>
                      <a:cubicBezTo>
                        <a:pt x="74799" y="436615"/>
                        <a:pt x="76465" y="430476"/>
                        <a:pt x="78581" y="426243"/>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63" name="Cilindro 62">
                <a:extLst>
                  <a:ext uri="{FF2B5EF4-FFF2-40B4-BE49-F238E27FC236}">
                    <a16:creationId xmlns:a16="http://schemas.microsoft.com/office/drawing/2014/main" xmlns="" id="{9FACBCE1-999D-451C-BB25-0435F1190903}"/>
                  </a:ext>
                </a:extLst>
              </p:cNvPr>
              <p:cNvSpPr/>
              <p:nvPr/>
            </p:nvSpPr>
            <p:spPr bwMode="auto">
              <a:xfrm>
                <a:off x="6063622"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7</a:t>
                </a:r>
                <a:endParaRPr kumimoji="0" lang="es-MX" sz="1100" b="1" i="0" u="none" strike="noStrike" cap="none" normalizeH="0" baseline="0" dirty="0">
                  <a:ln>
                    <a:noFill/>
                  </a:ln>
                  <a:solidFill>
                    <a:schemeClr val="tx1"/>
                  </a:solidFill>
                  <a:effectLst/>
                </a:endParaRPr>
              </a:p>
            </p:txBody>
          </p:sp>
        </p:grpSp>
        <p:sp>
          <p:nvSpPr>
            <p:cNvPr id="78" name="Cilindro 77">
              <a:extLst>
                <a:ext uri="{FF2B5EF4-FFF2-40B4-BE49-F238E27FC236}">
                  <a16:creationId xmlns:a16="http://schemas.microsoft.com/office/drawing/2014/main" xmlns="" id="{CC2A7A8E-2319-4083-9EBC-96FDC3DBE0F1}"/>
                </a:ext>
              </a:extLst>
            </p:cNvPr>
            <p:cNvSpPr/>
            <p:nvPr/>
          </p:nvSpPr>
          <p:spPr bwMode="auto">
            <a:xfrm>
              <a:off x="6345810" y="3085642"/>
              <a:ext cx="235118"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spTree>
    <p:extLst>
      <p:ext uri="{BB962C8B-B14F-4D97-AF65-F5344CB8AC3E}">
        <p14:creationId xmlns:p14="http://schemas.microsoft.com/office/powerpoint/2010/main" val="30648377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fade">
                                      <p:cBhvr>
                                        <p:cTn id="12" dur="500"/>
                                        <p:tgtEl>
                                          <p:spTgt spid="8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fade">
                                      <p:cBhvr>
                                        <p:cTn id="16" dur="500"/>
                                        <p:tgtEl>
                                          <p:spTgt spid="82"/>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83"/>
                                        </p:tgtEl>
                                        <p:attrNameLst>
                                          <p:attrName>style.visibility</p:attrName>
                                        </p:attrNameLst>
                                      </p:cBhvr>
                                      <p:to>
                                        <p:strVal val="visible"/>
                                      </p:to>
                                    </p:set>
                                    <p:animEffect transition="in" filter="fade">
                                      <p:cBhvr>
                                        <p:cTn id="20" dur="500"/>
                                        <p:tgtEl>
                                          <p:spTgt spid="83"/>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4"/>
                                        </p:tgtEl>
                                        <p:attrNameLst>
                                          <p:attrName>style.visibility</p:attrName>
                                        </p:attrNameLst>
                                      </p:cBhvr>
                                      <p:to>
                                        <p:strVal val="visible"/>
                                      </p:to>
                                    </p:set>
                                    <p:animEffect transition="in" filter="fade">
                                      <p:cBhvr>
                                        <p:cTn id="24" dur="500"/>
                                        <p:tgtEl>
                                          <p:spTgt spid="8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strips(downRight)">
                                      <p:cBhvr>
                                        <p:cTn id="2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P spid="4" grpId="0" uiExpand="1"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xmlns=""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a16="http://schemas.microsoft.com/office/drawing/2014/main" xmlns="" id="{456457C0-29D2-4EBD-BF73-F7CBC3D280D5}"/>
              </a:ext>
            </a:extLst>
          </p:cNvPr>
          <p:cNvSpPr txBox="1">
            <a:spLocks noChangeArrowheads="1"/>
          </p:cNvSpPr>
          <p:nvPr/>
        </p:nvSpPr>
        <p:spPr bwMode="auto">
          <a:xfrm>
            <a:off x="395534" y="1340768"/>
            <a:ext cx="8352930" cy="661015"/>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400" b="0" dirty="0">
                <a:solidFill>
                  <a:srgbClr val="000066"/>
                </a:solidFill>
                <a:effectLst/>
              </a:rPr>
              <a:t>11. Vacíe la disolución de hipoclorito de sodio en un vaso de precipitados, seque los clavos con una servilleta de papel y registre sus observaciones en la tabla 1</a:t>
            </a:r>
          </a:p>
        </p:txBody>
      </p:sp>
      <p:grpSp>
        <p:nvGrpSpPr>
          <p:cNvPr id="4" name="Grupo 3">
            <a:extLst>
              <a:ext uri="{FF2B5EF4-FFF2-40B4-BE49-F238E27FC236}">
                <a16:creationId xmlns:a16="http://schemas.microsoft.com/office/drawing/2014/main" xmlns="" id="{2F4B08B6-6FFD-483F-9723-C483F219983F}"/>
              </a:ext>
            </a:extLst>
          </p:cNvPr>
          <p:cNvGrpSpPr/>
          <p:nvPr/>
        </p:nvGrpSpPr>
        <p:grpSpPr>
          <a:xfrm>
            <a:off x="378541" y="2276872"/>
            <a:ext cx="8386916" cy="3749518"/>
            <a:chOff x="378541" y="2415786"/>
            <a:chExt cx="8386916" cy="3749518"/>
          </a:xfrm>
        </p:grpSpPr>
        <p:sp>
          <p:nvSpPr>
            <p:cNvPr id="3" name="Rectángulo 2">
              <a:extLst>
                <a:ext uri="{FF2B5EF4-FFF2-40B4-BE49-F238E27FC236}">
                  <a16:creationId xmlns:a16="http://schemas.microsoft.com/office/drawing/2014/main" xmlns="" id="{9A442678-8C6C-4EA5-8276-538640398FA2}"/>
                </a:ext>
              </a:extLst>
            </p:cNvPr>
            <p:cNvSpPr/>
            <p:nvPr/>
          </p:nvSpPr>
          <p:spPr bwMode="auto">
            <a:xfrm>
              <a:off x="406685" y="2415786"/>
              <a:ext cx="8326800" cy="1800000"/>
            </a:xfrm>
            <a:prstGeom prst="rect">
              <a:avLst/>
            </a:prstGeom>
            <a:solidFill>
              <a:srgbClr val="CCECFF"/>
            </a:solid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pic>
          <p:nvPicPr>
            <p:cNvPr id="6" name="Imagen 5">
              <a:extLst>
                <a:ext uri="{FF2B5EF4-FFF2-40B4-BE49-F238E27FC236}">
                  <a16:creationId xmlns:a16="http://schemas.microsoft.com/office/drawing/2014/main" xmlns="" id="{DCB157D9-1402-4966-BCF9-37D8ECB1697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78541" y="2564904"/>
              <a:ext cx="8386916" cy="3600400"/>
            </a:xfrm>
            <a:prstGeom prst="rect">
              <a:avLst/>
            </a:prstGeom>
          </p:spPr>
        </p:pic>
      </p:grpSp>
    </p:spTree>
    <p:extLst>
      <p:ext uri="{BB962C8B-B14F-4D97-AF65-F5344CB8AC3E}">
        <p14:creationId xmlns:p14="http://schemas.microsoft.com/office/powerpoint/2010/main" val="20688781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xmlns=""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9" name="Text Box 6">
            <a:extLst>
              <a:ext uri="{FF2B5EF4-FFF2-40B4-BE49-F238E27FC236}">
                <a16:creationId xmlns:a16="http://schemas.microsoft.com/office/drawing/2014/main" xmlns="" id="{456457C0-29D2-4EBD-BF73-F7CBC3D280D5}"/>
              </a:ext>
            </a:extLst>
          </p:cNvPr>
          <p:cNvSpPr txBox="1">
            <a:spLocks noChangeArrowheads="1"/>
          </p:cNvSpPr>
          <p:nvPr/>
        </p:nvSpPr>
        <p:spPr bwMode="auto">
          <a:xfrm>
            <a:off x="395534" y="1340768"/>
            <a:ext cx="8352930" cy="695575"/>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400" b="0" dirty="0">
                <a:solidFill>
                  <a:srgbClr val="000066"/>
                </a:solidFill>
                <a:effectLst/>
              </a:rPr>
              <a:t>12. A los tubos 2, 4, 6 y 8 adicione la disolución de hidróxido de sodio 2 [M], hasta cubrir el clavo. Déjelos por 2 minutos y vacíe la disolución anterior en un vaso de precipitados. </a:t>
            </a:r>
          </a:p>
        </p:txBody>
      </p:sp>
      <p:sp>
        <p:nvSpPr>
          <p:cNvPr id="4" name="Text Box 6">
            <a:extLst>
              <a:ext uri="{FF2B5EF4-FFF2-40B4-BE49-F238E27FC236}">
                <a16:creationId xmlns:a16="http://schemas.microsoft.com/office/drawing/2014/main" xmlns="" id="{C538A9F5-888D-492C-B75D-5ECB26972138}"/>
              </a:ext>
            </a:extLst>
          </p:cNvPr>
          <p:cNvSpPr txBox="1">
            <a:spLocks noChangeArrowheads="1"/>
          </p:cNvSpPr>
          <p:nvPr/>
        </p:nvSpPr>
        <p:spPr bwMode="auto">
          <a:xfrm>
            <a:off x="395534" y="4712201"/>
            <a:ext cx="8352930" cy="962636"/>
          </a:xfrm>
          <a:prstGeom prst="rect">
            <a:avLst/>
          </a:prstGeom>
          <a:noFill/>
          <a:ln w="9525">
            <a:noFill/>
            <a:miter lim="800000"/>
            <a:headEnd/>
            <a:tailEnd/>
          </a:ln>
          <a:effectLst/>
        </p:spPr>
        <p:txBody>
          <a:bodyPr wrap="square">
            <a:spAutoFit/>
          </a:bodyPr>
          <a:lstStyle/>
          <a:p>
            <a:pPr marL="268288" indent="-268288" algn="just" eaLnBrk="1" hangingPunct="1">
              <a:lnSpc>
                <a:spcPct val="140000"/>
              </a:lnSpc>
              <a:spcAft>
                <a:spcPct val="40000"/>
              </a:spcAft>
            </a:pPr>
            <a:r>
              <a:rPr lang="es-MX" sz="1400" b="0" dirty="0">
                <a:solidFill>
                  <a:srgbClr val="000066"/>
                </a:solidFill>
                <a:effectLst/>
              </a:rPr>
              <a:t>13. Con ayuda de la lupa observe al metal de cada tubo; compárelo con el clavo testigo y anote sus observaciones en la tabla 1. Preste atención a la perdida de material o a la aparición de un recubrimiento. </a:t>
            </a:r>
            <a:endParaRPr lang="es-ES" sz="1400" b="0" dirty="0">
              <a:solidFill>
                <a:srgbClr val="000066"/>
              </a:solidFill>
              <a:effectLst/>
            </a:endParaRPr>
          </a:p>
        </p:txBody>
      </p:sp>
      <p:grpSp>
        <p:nvGrpSpPr>
          <p:cNvPr id="5" name="Grupo 4">
            <a:extLst>
              <a:ext uri="{FF2B5EF4-FFF2-40B4-BE49-F238E27FC236}">
                <a16:creationId xmlns:a16="http://schemas.microsoft.com/office/drawing/2014/main" xmlns="" id="{D3924CB5-A5F1-4E60-AF4D-B82E7DA358BE}"/>
              </a:ext>
            </a:extLst>
          </p:cNvPr>
          <p:cNvGrpSpPr/>
          <p:nvPr/>
        </p:nvGrpSpPr>
        <p:grpSpPr>
          <a:xfrm>
            <a:off x="2483541" y="2313952"/>
            <a:ext cx="235345" cy="2051152"/>
            <a:chOff x="2483541" y="2548389"/>
            <a:chExt cx="235345" cy="2051152"/>
          </a:xfrm>
        </p:grpSpPr>
        <p:grpSp>
          <p:nvGrpSpPr>
            <p:cNvPr id="6" name="Grupo 5">
              <a:extLst>
                <a:ext uri="{FF2B5EF4-FFF2-40B4-BE49-F238E27FC236}">
                  <a16:creationId xmlns:a16="http://schemas.microsoft.com/office/drawing/2014/main" xmlns="" id="{7ADA4F70-DF82-437F-93CB-87AF48956A8A}"/>
                </a:ext>
              </a:extLst>
            </p:cNvPr>
            <p:cNvGrpSpPr/>
            <p:nvPr/>
          </p:nvGrpSpPr>
          <p:grpSpPr>
            <a:xfrm>
              <a:off x="2483768" y="2548389"/>
              <a:ext cx="235118" cy="2046241"/>
              <a:chOff x="2201580" y="4134165"/>
              <a:chExt cx="235118" cy="2046241"/>
            </a:xfrm>
          </p:grpSpPr>
          <p:sp>
            <p:nvSpPr>
              <p:cNvPr id="10" name="Rectángulo 1">
                <a:extLst>
                  <a:ext uri="{FF2B5EF4-FFF2-40B4-BE49-F238E27FC236}">
                    <a16:creationId xmlns:a16="http://schemas.microsoft.com/office/drawing/2014/main" xmlns="" id="{3F19E21B-5259-44BC-83C3-9A12547B4858}"/>
                  </a:ext>
                </a:extLst>
              </p:cNvPr>
              <p:cNvSpPr/>
              <p:nvPr/>
            </p:nvSpPr>
            <p:spPr bwMode="auto">
              <a:xfrm>
                <a:off x="2220670" y="4964191"/>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1" name="Cilindro 10">
                <a:extLst>
                  <a:ext uri="{FF2B5EF4-FFF2-40B4-BE49-F238E27FC236}">
                    <a16:creationId xmlns:a16="http://schemas.microsoft.com/office/drawing/2014/main" xmlns="" id="{0A5111F4-D964-4957-9823-433089E480AD}"/>
                  </a:ext>
                </a:extLst>
              </p:cNvPr>
              <p:cNvSpPr/>
              <p:nvPr/>
            </p:nvSpPr>
            <p:spPr bwMode="auto">
              <a:xfrm>
                <a:off x="2201580"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2</a:t>
                </a:r>
              </a:p>
            </p:txBody>
          </p:sp>
        </p:grpSp>
        <p:sp>
          <p:nvSpPr>
            <p:cNvPr id="7" name="Cilindro 6">
              <a:extLst>
                <a:ext uri="{FF2B5EF4-FFF2-40B4-BE49-F238E27FC236}">
                  <a16:creationId xmlns:a16="http://schemas.microsoft.com/office/drawing/2014/main" xmlns="" id="{06E283EE-13FB-4C14-BDE4-DF611DED6383}"/>
                </a:ext>
              </a:extLst>
            </p:cNvPr>
            <p:cNvSpPr/>
            <p:nvPr/>
          </p:nvSpPr>
          <p:spPr bwMode="auto">
            <a:xfrm>
              <a:off x="2483541" y="3087541"/>
              <a:ext cx="235118"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grpSp>
        <p:nvGrpSpPr>
          <p:cNvPr id="12" name="Grupo 11">
            <a:extLst>
              <a:ext uri="{FF2B5EF4-FFF2-40B4-BE49-F238E27FC236}">
                <a16:creationId xmlns:a16="http://schemas.microsoft.com/office/drawing/2014/main" xmlns="" id="{A69D77A0-D1FE-4C22-A0DE-6BE92D251512}"/>
              </a:ext>
            </a:extLst>
          </p:cNvPr>
          <p:cNvGrpSpPr/>
          <p:nvPr/>
        </p:nvGrpSpPr>
        <p:grpSpPr>
          <a:xfrm>
            <a:off x="3768275" y="2313952"/>
            <a:ext cx="237958" cy="2051152"/>
            <a:chOff x="3768275" y="2548389"/>
            <a:chExt cx="237958" cy="2051152"/>
          </a:xfrm>
        </p:grpSpPr>
        <p:grpSp>
          <p:nvGrpSpPr>
            <p:cNvPr id="13" name="Grupo 12">
              <a:extLst>
                <a:ext uri="{FF2B5EF4-FFF2-40B4-BE49-F238E27FC236}">
                  <a16:creationId xmlns:a16="http://schemas.microsoft.com/office/drawing/2014/main" xmlns="" id="{9689AD67-B938-4D32-B206-5B8412CAEEFF}"/>
                </a:ext>
              </a:extLst>
            </p:cNvPr>
            <p:cNvGrpSpPr/>
            <p:nvPr/>
          </p:nvGrpSpPr>
          <p:grpSpPr>
            <a:xfrm>
              <a:off x="3771115" y="2548389"/>
              <a:ext cx="235118" cy="2046241"/>
              <a:chOff x="3488927" y="4134165"/>
              <a:chExt cx="235118" cy="2046241"/>
            </a:xfrm>
          </p:grpSpPr>
          <p:grpSp>
            <p:nvGrpSpPr>
              <p:cNvPr id="15" name="Grupo 14">
                <a:extLst>
                  <a:ext uri="{FF2B5EF4-FFF2-40B4-BE49-F238E27FC236}">
                    <a16:creationId xmlns:a16="http://schemas.microsoft.com/office/drawing/2014/main" xmlns="" id="{407A046A-526C-4B5E-8F74-5172BBC7D9AE}"/>
                  </a:ext>
                </a:extLst>
              </p:cNvPr>
              <p:cNvGrpSpPr/>
              <p:nvPr/>
            </p:nvGrpSpPr>
            <p:grpSpPr>
              <a:xfrm>
                <a:off x="3498474" y="4964190"/>
                <a:ext cx="216024" cy="1214439"/>
                <a:chOff x="2699793" y="2636910"/>
                <a:chExt cx="216024" cy="1214439"/>
              </a:xfrm>
            </p:grpSpPr>
            <p:sp>
              <p:nvSpPr>
                <p:cNvPr id="17" name="Rectángulo 1">
                  <a:extLst>
                    <a:ext uri="{FF2B5EF4-FFF2-40B4-BE49-F238E27FC236}">
                      <a16:creationId xmlns:a16="http://schemas.microsoft.com/office/drawing/2014/main" xmlns="" id="{E46120EA-A234-4D3B-997A-0C1781130C26}"/>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8" name="Rectángulo: esquinas redondeadas 17">
                  <a:extLst>
                    <a:ext uri="{FF2B5EF4-FFF2-40B4-BE49-F238E27FC236}">
                      <a16:creationId xmlns:a16="http://schemas.microsoft.com/office/drawing/2014/main" xmlns="" id="{6CE83608-BB71-41A3-9D3C-A57B00E44DF2}"/>
                    </a:ext>
                  </a:extLst>
                </p:cNvPr>
                <p:cNvSpPr/>
                <p:nvPr/>
              </p:nvSpPr>
              <p:spPr bwMode="auto">
                <a:xfrm rot="1309483" flipV="1">
                  <a:off x="2756047" y="272147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9" name="Rectángulo: esquinas redondeadas 18">
                  <a:extLst>
                    <a:ext uri="{FF2B5EF4-FFF2-40B4-BE49-F238E27FC236}">
                      <a16:creationId xmlns:a16="http://schemas.microsoft.com/office/drawing/2014/main" xmlns="" id="{DA54D948-FD79-4676-A60F-44C441B6B5CF}"/>
                    </a:ext>
                  </a:extLst>
                </p:cNvPr>
                <p:cNvSpPr/>
                <p:nvPr/>
              </p:nvSpPr>
              <p:spPr bwMode="auto">
                <a:xfrm rot="1309483" flipV="1">
                  <a:off x="2756047" y="279489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 name="Rectángulo: esquinas redondeadas 19">
                  <a:extLst>
                    <a:ext uri="{FF2B5EF4-FFF2-40B4-BE49-F238E27FC236}">
                      <a16:creationId xmlns:a16="http://schemas.microsoft.com/office/drawing/2014/main" xmlns="" id="{AA2C6AEF-84BB-41F9-A4E6-034D728FA994}"/>
                    </a:ext>
                  </a:extLst>
                </p:cNvPr>
                <p:cNvSpPr/>
                <p:nvPr/>
              </p:nvSpPr>
              <p:spPr bwMode="auto">
                <a:xfrm rot="1309483" flipV="1">
                  <a:off x="2756047" y="2868322"/>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 name="Rectángulo: esquinas redondeadas 20">
                  <a:extLst>
                    <a:ext uri="{FF2B5EF4-FFF2-40B4-BE49-F238E27FC236}">
                      <a16:creationId xmlns:a16="http://schemas.microsoft.com/office/drawing/2014/main" xmlns="" id="{BC26C4CC-FCCF-49C1-B2B6-65C2137542EC}"/>
                    </a:ext>
                  </a:extLst>
                </p:cNvPr>
                <p:cNvSpPr/>
                <p:nvPr/>
              </p:nvSpPr>
              <p:spPr bwMode="auto">
                <a:xfrm rot="1309483" flipV="1">
                  <a:off x="2756047" y="2941746"/>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2" name="Rectángulo: esquinas redondeadas 21">
                  <a:extLst>
                    <a:ext uri="{FF2B5EF4-FFF2-40B4-BE49-F238E27FC236}">
                      <a16:creationId xmlns:a16="http://schemas.microsoft.com/office/drawing/2014/main" xmlns="" id="{6DA27EF2-8EC9-497C-B73D-BD1AE4CE729F}"/>
                    </a:ext>
                  </a:extLst>
                </p:cNvPr>
                <p:cNvSpPr/>
                <p:nvPr/>
              </p:nvSpPr>
              <p:spPr bwMode="auto">
                <a:xfrm rot="1309483" flipV="1">
                  <a:off x="2756047" y="3015170"/>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3" name="Rectángulo: esquinas redondeadas 22">
                  <a:extLst>
                    <a:ext uri="{FF2B5EF4-FFF2-40B4-BE49-F238E27FC236}">
                      <a16:creationId xmlns:a16="http://schemas.microsoft.com/office/drawing/2014/main" xmlns="" id="{55EA95B0-1637-4F48-AC9C-28C6A62CFBE7}"/>
                    </a:ext>
                  </a:extLst>
                </p:cNvPr>
                <p:cNvSpPr/>
                <p:nvPr/>
              </p:nvSpPr>
              <p:spPr bwMode="auto">
                <a:xfrm rot="1309483" flipV="1">
                  <a:off x="2756047" y="3088594"/>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4" name="Rectángulo: esquinas redondeadas 23">
                  <a:extLst>
                    <a:ext uri="{FF2B5EF4-FFF2-40B4-BE49-F238E27FC236}">
                      <a16:creationId xmlns:a16="http://schemas.microsoft.com/office/drawing/2014/main" xmlns="" id="{F1928000-A648-45BF-85E0-FF1A9688314F}"/>
                    </a:ext>
                  </a:extLst>
                </p:cNvPr>
                <p:cNvSpPr/>
                <p:nvPr/>
              </p:nvSpPr>
              <p:spPr bwMode="auto">
                <a:xfrm rot="1309483" flipV="1">
                  <a:off x="2756047" y="3162018"/>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 name="Rectángulo: esquinas redondeadas 24">
                  <a:extLst>
                    <a:ext uri="{FF2B5EF4-FFF2-40B4-BE49-F238E27FC236}">
                      <a16:creationId xmlns:a16="http://schemas.microsoft.com/office/drawing/2014/main" xmlns="" id="{0BD072C4-3D08-4E75-9A16-3BF84844E15A}"/>
                    </a:ext>
                  </a:extLst>
                </p:cNvPr>
                <p:cNvSpPr/>
                <p:nvPr/>
              </p:nvSpPr>
              <p:spPr bwMode="auto">
                <a:xfrm rot="1309483" flipV="1">
                  <a:off x="2756047" y="3235439"/>
                  <a:ext cx="108000" cy="36000"/>
                </a:xfrm>
                <a:prstGeom prst="round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6" name="Cilindro 15">
                <a:extLst>
                  <a:ext uri="{FF2B5EF4-FFF2-40B4-BE49-F238E27FC236}">
                    <a16:creationId xmlns:a16="http://schemas.microsoft.com/office/drawing/2014/main" xmlns="" id="{6D5A1007-ACB1-401C-B00F-366414A5F78D}"/>
                  </a:ext>
                </a:extLst>
              </p:cNvPr>
              <p:cNvSpPr/>
              <p:nvPr/>
            </p:nvSpPr>
            <p:spPr bwMode="auto">
              <a:xfrm>
                <a:off x="3488927"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4</a:t>
                </a:r>
              </a:p>
            </p:txBody>
          </p:sp>
        </p:grpSp>
        <p:sp>
          <p:nvSpPr>
            <p:cNvPr id="14" name="Cilindro 13">
              <a:extLst>
                <a:ext uri="{FF2B5EF4-FFF2-40B4-BE49-F238E27FC236}">
                  <a16:creationId xmlns:a16="http://schemas.microsoft.com/office/drawing/2014/main" xmlns="" id="{5C0F44C5-10BD-4B63-9281-30D71E713282}"/>
                </a:ext>
              </a:extLst>
            </p:cNvPr>
            <p:cNvSpPr/>
            <p:nvPr/>
          </p:nvSpPr>
          <p:spPr bwMode="auto">
            <a:xfrm>
              <a:off x="3768275" y="3087541"/>
              <a:ext cx="237600"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grpSp>
        <p:nvGrpSpPr>
          <p:cNvPr id="26" name="Grupo 25">
            <a:extLst>
              <a:ext uri="{FF2B5EF4-FFF2-40B4-BE49-F238E27FC236}">
                <a16:creationId xmlns:a16="http://schemas.microsoft.com/office/drawing/2014/main" xmlns="" id="{C106D58D-65F5-4F4E-9D49-7B3A45B6531F}"/>
              </a:ext>
            </a:extLst>
          </p:cNvPr>
          <p:cNvGrpSpPr/>
          <p:nvPr/>
        </p:nvGrpSpPr>
        <p:grpSpPr>
          <a:xfrm>
            <a:off x="5058463" y="2313952"/>
            <a:ext cx="235118" cy="2051152"/>
            <a:chOff x="5058463" y="2548389"/>
            <a:chExt cx="235118" cy="2051152"/>
          </a:xfrm>
        </p:grpSpPr>
        <p:grpSp>
          <p:nvGrpSpPr>
            <p:cNvPr id="27" name="Grupo 26">
              <a:extLst>
                <a:ext uri="{FF2B5EF4-FFF2-40B4-BE49-F238E27FC236}">
                  <a16:creationId xmlns:a16="http://schemas.microsoft.com/office/drawing/2014/main" xmlns="" id="{DA2280AB-6570-4542-A785-48D44900C74A}"/>
                </a:ext>
              </a:extLst>
            </p:cNvPr>
            <p:cNvGrpSpPr/>
            <p:nvPr/>
          </p:nvGrpSpPr>
          <p:grpSpPr>
            <a:xfrm>
              <a:off x="5058463" y="2548389"/>
              <a:ext cx="235118" cy="2049253"/>
              <a:chOff x="4776275" y="4134165"/>
              <a:chExt cx="235118" cy="2049253"/>
            </a:xfrm>
          </p:grpSpPr>
          <p:grpSp>
            <p:nvGrpSpPr>
              <p:cNvPr id="29" name="Grupo 28">
                <a:extLst>
                  <a:ext uri="{FF2B5EF4-FFF2-40B4-BE49-F238E27FC236}">
                    <a16:creationId xmlns:a16="http://schemas.microsoft.com/office/drawing/2014/main" xmlns="" id="{DD4F6E93-0D84-4EE9-BD15-52F68D60B3B3}"/>
                  </a:ext>
                </a:extLst>
              </p:cNvPr>
              <p:cNvGrpSpPr/>
              <p:nvPr/>
            </p:nvGrpSpPr>
            <p:grpSpPr>
              <a:xfrm>
                <a:off x="4780912" y="4968979"/>
                <a:ext cx="216024" cy="1214439"/>
                <a:chOff x="2699793" y="2636910"/>
                <a:chExt cx="216024" cy="1214439"/>
              </a:xfrm>
            </p:grpSpPr>
            <p:sp>
              <p:nvSpPr>
                <p:cNvPr id="31" name="Rectángulo 1">
                  <a:extLst>
                    <a:ext uri="{FF2B5EF4-FFF2-40B4-BE49-F238E27FC236}">
                      <a16:creationId xmlns:a16="http://schemas.microsoft.com/office/drawing/2014/main" xmlns="" id="{96C8C605-89EF-4041-A5FD-1342F232DFCC}"/>
                    </a:ext>
                  </a:extLst>
                </p:cNvPr>
                <p:cNvSpPr/>
                <p:nvPr/>
              </p:nvSpPr>
              <p:spPr bwMode="auto">
                <a:xfrm>
                  <a:off x="2699793" y="263691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2" name="Rectángulo: esquinas redondeadas 31">
                  <a:extLst>
                    <a:ext uri="{FF2B5EF4-FFF2-40B4-BE49-F238E27FC236}">
                      <a16:creationId xmlns:a16="http://schemas.microsoft.com/office/drawing/2014/main" xmlns="" id="{C5A2412C-C104-43E6-80D8-DAB731CA49B8}"/>
                    </a:ext>
                  </a:extLst>
                </p:cNvPr>
                <p:cNvSpPr/>
                <p:nvPr/>
              </p:nvSpPr>
              <p:spPr bwMode="auto">
                <a:xfrm rot="1309483" flipV="1">
                  <a:off x="2756047" y="272147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3" name="Rectángulo: esquinas redondeadas 32">
                  <a:extLst>
                    <a:ext uri="{FF2B5EF4-FFF2-40B4-BE49-F238E27FC236}">
                      <a16:creationId xmlns:a16="http://schemas.microsoft.com/office/drawing/2014/main" xmlns="" id="{14FBA105-FF5F-412A-9F9E-361056BA5576}"/>
                    </a:ext>
                  </a:extLst>
                </p:cNvPr>
                <p:cNvSpPr/>
                <p:nvPr/>
              </p:nvSpPr>
              <p:spPr bwMode="auto">
                <a:xfrm rot="1309483" flipV="1">
                  <a:off x="2756047" y="2794898"/>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4" name="Rectángulo: esquinas redondeadas 33">
                  <a:extLst>
                    <a:ext uri="{FF2B5EF4-FFF2-40B4-BE49-F238E27FC236}">
                      <a16:creationId xmlns:a16="http://schemas.microsoft.com/office/drawing/2014/main" xmlns="" id="{D10C18E0-E80C-41A0-BC74-1E739BAE3F03}"/>
                    </a:ext>
                  </a:extLst>
                </p:cNvPr>
                <p:cNvSpPr/>
                <p:nvPr/>
              </p:nvSpPr>
              <p:spPr bwMode="auto">
                <a:xfrm rot="1309483" flipV="1">
                  <a:off x="2756047" y="2868322"/>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5" name="Rectángulo: esquinas redondeadas 34">
                  <a:extLst>
                    <a:ext uri="{FF2B5EF4-FFF2-40B4-BE49-F238E27FC236}">
                      <a16:creationId xmlns:a16="http://schemas.microsoft.com/office/drawing/2014/main" xmlns="" id="{2514DAA6-FCE2-483C-B748-1C30F2D9FE30}"/>
                    </a:ext>
                  </a:extLst>
                </p:cNvPr>
                <p:cNvSpPr/>
                <p:nvPr/>
              </p:nvSpPr>
              <p:spPr bwMode="auto">
                <a:xfrm rot="1309483" flipV="1">
                  <a:off x="2756047" y="2941746"/>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6" name="Rectángulo: esquinas redondeadas 35">
                  <a:extLst>
                    <a:ext uri="{FF2B5EF4-FFF2-40B4-BE49-F238E27FC236}">
                      <a16:creationId xmlns:a16="http://schemas.microsoft.com/office/drawing/2014/main" xmlns="" id="{0B880546-74E5-4054-B193-E8736B4B8A4C}"/>
                    </a:ext>
                  </a:extLst>
                </p:cNvPr>
                <p:cNvSpPr/>
                <p:nvPr/>
              </p:nvSpPr>
              <p:spPr bwMode="auto">
                <a:xfrm rot="1309483" flipV="1">
                  <a:off x="2756047" y="3015170"/>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7" name="Rectángulo: esquinas redondeadas 36">
                  <a:extLst>
                    <a:ext uri="{FF2B5EF4-FFF2-40B4-BE49-F238E27FC236}">
                      <a16:creationId xmlns:a16="http://schemas.microsoft.com/office/drawing/2014/main" xmlns="" id="{47299D39-FEA3-44BB-8F32-E9C924A31CF1}"/>
                    </a:ext>
                  </a:extLst>
                </p:cNvPr>
                <p:cNvSpPr/>
                <p:nvPr/>
              </p:nvSpPr>
              <p:spPr bwMode="auto">
                <a:xfrm rot="1309483" flipV="1">
                  <a:off x="2756047" y="3088594"/>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8" name="Rectángulo: esquinas redondeadas 37">
                  <a:extLst>
                    <a:ext uri="{FF2B5EF4-FFF2-40B4-BE49-F238E27FC236}">
                      <a16:creationId xmlns:a16="http://schemas.microsoft.com/office/drawing/2014/main" xmlns="" id="{C337CB46-BBB6-476E-A430-5390A15D5F39}"/>
                    </a:ext>
                  </a:extLst>
                </p:cNvPr>
                <p:cNvSpPr/>
                <p:nvPr/>
              </p:nvSpPr>
              <p:spPr bwMode="auto">
                <a:xfrm rot="1309483" flipV="1">
                  <a:off x="2756047" y="3162018"/>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39" name="Rectángulo: esquinas redondeadas 38">
                  <a:extLst>
                    <a:ext uri="{FF2B5EF4-FFF2-40B4-BE49-F238E27FC236}">
                      <a16:creationId xmlns:a16="http://schemas.microsoft.com/office/drawing/2014/main" xmlns="" id="{C55F33E1-8EE8-43A7-97E9-8E361AC9B3E4}"/>
                    </a:ext>
                  </a:extLst>
                </p:cNvPr>
                <p:cNvSpPr/>
                <p:nvPr/>
              </p:nvSpPr>
              <p:spPr bwMode="auto">
                <a:xfrm rot="1309483" flipV="1">
                  <a:off x="2756047" y="3235439"/>
                  <a:ext cx="108000" cy="36000"/>
                </a:xfrm>
                <a:prstGeom prst="roundRect">
                  <a:avLst/>
                </a:prstGeom>
                <a:solidFill>
                  <a:schemeClr val="bg2">
                    <a:lumMod val="50000"/>
                  </a:schemeClr>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30" name="Cilindro 29">
                <a:extLst>
                  <a:ext uri="{FF2B5EF4-FFF2-40B4-BE49-F238E27FC236}">
                    <a16:creationId xmlns:a16="http://schemas.microsoft.com/office/drawing/2014/main" xmlns="" id="{80235D24-CD90-4B18-8D14-21107631D8D3}"/>
                  </a:ext>
                </a:extLst>
              </p:cNvPr>
              <p:cNvSpPr/>
              <p:nvPr/>
            </p:nvSpPr>
            <p:spPr bwMode="auto">
              <a:xfrm>
                <a:off x="4776275"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MX" dirty="0">
                    <a:effectLst/>
                  </a:rPr>
                  <a:t>6</a:t>
                </a:r>
                <a:endParaRPr kumimoji="0" lang="es-MX" sz="1100" b="1" i="0" u="none" strike="noStrike" cap="none" normalizeH="0" baseline="0" dirty="0">
                  <a:ln>
                    <a:noFill/>
                  </a:ln>
                  <a:solidFill>
                    <a:schemeClr val="tx1"/>
                  </a:solidFill>
                  <a:effectLst/>
                </a:endParaRPr>
              </a:p>
            </p:txBody>
          </p:sp>
        </p:grpSp>
        <p:sp>
          <p:nvSpPr>
            <p:cNvPr id="28" name="Cilindro 27">
              <a:extLst>
                <a:ext uri="{FF2B5EF4-FFF2-40B4-BE49-F238E27FC236}">
                  <a16:creationId xmlns:a16="http://schemas.microsoft.com/office/drawing/2014/main" xmlns="" id="{487F1B3E-B1ED-4F90-BFBA-E4A85C7B5EB9}"/>
                </a:ext>
              </a:extLst>
            </p:cNvPr>
            <p:cNvSpPr/>
            <p:nvPr/>
          </p:nvSpPr>
          <p:spPr bwMode="auto">
            <a:xfrm>
              <a:off x="5058463" y="3087541"/>
              <a:ext cx="235118"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grpSp>
        <p:nvGrpSpPr>
          <p:cNvPr id="40" name="Grupo 39">
            <a:extLst>
              <a:ext uri="{FF2B5EF4-FFF2-40B4-BE49-F238E27FC236}">
                <a16:creationId xmlns:a16="http://schemas.microsoft.com/office/drawing/2014/main" xmlns="" id="{7C3C9AB1-84AF-40C2-A326-FBB2C1C418B9}"/>
              </a:ext>
            </a:extLst>
          </p:cNvPr>
          <p:cNvGrpSpPr/>
          <p:nvPr/>
        </p:nvGrpSpPr>
        <p:grpSpPr>
          <a:xfrm>
            <a:off x="6345538" y="2313952"/>
            <a:ext cx="235390" cy="2049253"/>
            <a:chOff x="6345538" y="2548389"/>
            <a:chExt cx="235390" cy="2049253"/>
          </a:xfrm>
        </p:grpSpPr>
        <p:grpSp>
          <p:nvGrpSpPr>
            <p:cNvPr id="41" name="Grupo 40">
              <a:extLst>
                <a:ext uri="{FF2B5EF4-FFF2-40B4-BE49-F238E27FC236}">
                  <a16:creationId xmlns:a16="http://schemas.microsoft.com/office/drawing/2014/main" xmlns="" id="{6EFD6A46-0AF9-4795-B847-AE9818CEADE2}"/>
                </a:ext>
              </a:extLst>
            </p:cNvPr>
            <p:cNvGrpSpPr/>
            <p:nvPr/>
          </p:nvGrpSpPr>
          <p:grpSpPr>
            <a:xfrm>
              <a:off x="6345538" y="2548389"/>
              <a:ext cx="235390" cy="2046241"/>
              <a:chOff x="6063350" y="4134165"/>
              <a:chExt cx="235390" cy="2046241"/>
            </a:xfrm>
          </p:grpSpPr>
          <p:grpSp>
            <p:nvGrpSpPr>
              <p:cNvPr id="43" name="Grupo 42">
                <a:extLst>
                  <a:ext uri="{FF2B5EF4-FFF2-40B4-BE49-F238E27FC236}">
                    <a16:creationId xmlns:a16="http://schemas.microsoft.com/office/drawing/2014/main" xmlns="" id="{07EF3B17-014E-4904-965E-D73556A8D564}"/>
                  </a:ext>
                </a:extLst>
              </p:cNvPr>
              <p:cNvGrpSpPr/>
              <p:nvPr/>
            </p:nvGrpSpPr>
            <p:grpSpPr>
              <a:xfrm>
                <a:off x="6063350" y="4959669"/>
                <a:ext cx="216024" cy="1214439"/>
                <a:chOff x="3845680" y="2055740"/>
                <a:chExt cx="216024" cy="1214439"/>
              </a:xfrm>
            </p:grpSpPr>
            <p:sp>
              <p:nvSpPr>
                <p:cNvPr id="45" name="Rectángulo 1">
                  <a:extLst>
                    <a:ext uri="{FF2B5EF4-FFF2-40B4-BE49-F238E27FC236}">
                      <a16:creationId xmlns:a16="http://schemas.microsoft.com/office/drawing/2014/main" xmlns="" id="{6C661D67-E831-429D-976C-5D09076D3B3D}"/>
                    </a:ext>
                  </a:extLst>
                </p:cNvPr>
                <p:cNvSpPr/>
                <p:nvPr/>
              </p:nvSpPr>
              <p:spPr bwMode="auto">
                <a:xfrm>
                  <a:off x="3845680" y="2055740"/>
                  <a:ext cx="216024" cy="1214439"/>
                </a:xfrm>
                <a:custGeom>
                  <a:avLst/>
                  <a:gdLst>
                    <a:gd name="connsiteX0" fmla="*/ 0 w 72008"/>
                    <a:gd name="connsiteY0" fmla="*/ 0 h 1008112"/>
                    <a:gd name="connsiteX1" fmla="*/ 72008 w 72008"/>
                    <a:gd name="connsiteY1" fmla="*/ 0 h 1008112"/>
                    <a:gd name="connsiteX2" fmla="*/ 72008 w 72008"/>
                    <a:gd name="connsiteY2" fmla="*/ 1008112 h 1008112"/>
                    <a:gd name="connsiteX3" fmla="*/ 0 w 72008"/>
                    <a:gd name="connsiteY3" fmla="*/ 1008112 h 1008112"/>
                    <a:gd name="connsiteX4" fmla="*/ 0 w 72008"/>
                    <a:gd name="connsiteY4" fmla="*/ 0 h 1008112"/>
                    <a:gd name="connsiteX0" fmla="*/ 0 w 72008"/>
                    <a:gd name="connsiteY0" fmla="*/ 0 h 1008112"/>
                    <a:gd name="connsiteX1" fmla="*/ 72008 w 72008"/>
                    <a:gd name="connsiteY1" fmla="*/ 0 h 1008112"/>
                    <a:gd name="connsiteX2" fmla="*/ 72008 w 72008"/>
                    <a:gd name="connsiteY2" fmla="*/ 1008112 h 1008112"/>
                    <a:gd name="connsiteX3" fmla="*/ 35123 w 72008"/>
                    <a:gd name="connsiteY3" fmla="*/ 1007641 h 1008112"/>
                    <a:gd name="connsiteX4" fmla="*/ 0 w 72008"/>
                    <a:gd name="connsiteY4" fmla="*/ 1008112 h 1008112"/>
                    <a:gd name="connsiteX5" fmla="*/ 0 w 72008"/>
                    <a:gd name="connsiteY5" fmla="*/ 0 h 1008112"/>
                    <a:gd name="connsiteX0" fmla="*/ 0 w 72008"/>
                    <a:gd name="connsiteY0" fmla="*/ 0 h 1162422"/>
                    <a:gd name="connsiteX1" fmla="*/ 72008 w 72008"/>
                    <a:gd name="connsiteY1" fmla="*/ 0 h 1162422"/>
                    <a:gd name="connsiteX2" fmla="*/ 72008 w 72008"/>
                    <a:gd name="connsiteY2" fmla="*/ 1008112 h 1162422"/>
                    <a:gd name="connsiteX3" fmla="*/ 37504 w 72008"/>
                    <a:gd name="connsiteY3" fmla="*/ 1162422 h 1162422"/>
                    <a:gd name="connsiteX4" fmla="*/ 0 w 72008"/>
                    <a:gd name="connsiteY4" fmla="*/ 1008112 h 1162422"/>
                    <a:gd name="connsiteX5" fmla="*/ 0 w 72008"/>
                    <a:gd name="connsiteY5" fmla="*/ 0 h 1162422"/>
                    <a:gd name="connsiteX0" fmla="*/ 0 w 72008"/>
                    <a:gd name="connsiteY0" fmla="*/ 2009 h 1164431"/>
                    <a:gd name="connsiteX1" fmla="*/ 32742 w 72008"/>
                    <a:gd name="connsiteY1" fmla="*/ 0 h 1164431"/>
                    <a:gd name="connsiteX2" fmla="*/ 72008 w 72008"/>
                    <a:gd name="connsiteY2" fmla="*/ 2009 h 1164431"/>
                    <a:gd name="connsiteX3" fmla="*/ 72008 w 72008"/>
                    <a:gd name="connsiteY3" fmla="*/ 1010121 h 1164431"/>
                    <a:gd name="connsiteX4" fmla="*/ 37504 w 72008"/>
                    <a:gd name="connsiteY4" fmla="*/ 1164431 h 1164431"/>
                    <a:gd name="connsiteX5" fmla="*/ 0 w 72008"/>
                    <a:gd name="connsiteY5" fmla="*/ 1010121 h 1164431"/>
                    <a:gd name="connsiteX6" fmla="*/ 0 w 72008"/>
                    <a:gd name="connsiteY6" fmla="*/ 2009 h 1164431"/>
                    <a:gd name="connsiteX0" fmla="*/ 0 w 72008"/>
                    <a:gd name="connsiteY0" fmla="*/ 2009 h 1164431"/>
                    <a:gd name="connsiteX1" fmla="*/ 32742 w 72008"/>
                    <a:gd name="connsiteY1" fmla="*/ 0 h 1164431"/>
                    <a:gd name="connsiteX2" fmla="*/ 32742 w 72008"/>
                    <a:gd name="connsiteY2" fmla="*/ 1 h 1164431"/>
                    <a:gd name="connsiteX3" fmla="*/ 72008 w 72008"/>
                    <a:gd name="connsiteY3" fmla="*/ 2009 h 1164431"/>
                    <a:gd name="connsiteX4" fmla="*/ 72008 w 72008"/>
                    <a:gd name="connsiteY4" fmla="*/ 1010121 h 1164431"/>
                    <a:gd name="connsiteX5" fmla="*/ 37504 w 72008"/>
                    <a:gd name="connsiteY5" fmla="*/ 1164431 h 1164431"/>
                    <a:gd name="connsiteX6" fmla="*/ 0 w 72008"/>
                    <a:gd name="connsiteY6" fmla="*/ 1010121 h 1164431"/>
                    <a:gd name="connsiteX7" fmla="*/ 0 w 72008"/>
                    <a:gd name="connsiteY7" fmla="*/ 2009 h 1164431"/>
                    <a:gd name="connsiteX0" fmla="*/ 0 w 139898"/>
                    <a:gd name="connsiteY0" fmla="*/ 132977 h 1295399"/>
                    <a:gd name="connsiteX1" fmla="*/ 32742 w 139898"/>
                    <a:gd name="connsiteY1" fmla="*/ 130968 h 1295399"/>
                    <a:gd name="connsiteX2" fmla="*/ 139898 w 139898"/>
                    <a:gd name="connsiteY2" fmla="*/ 0 h 1295399"/>
                    <a:gd name="connsiteX3" fmla="*/ 72008 w 139898"/>
                    <a:gd name="connsiteY3" fmla="*/ 132977 h 1295399"/>
                    <a:gd name="connsiteX4" fmla="*/ 72008 w 139898"/>
                    <a:gd name="connsiteY4" fmla="*/ 1141089 h 1295399"/>
                    <a:gd name="connsiteX5" fmla="*/ 37504 w 139898"/>
                    <a:gd name="connsiteY5" fmla="*/ 1295399 h 1295399"/>
                    <a:gd name="connsiteX6" fmla="*/ 0 w 139898"/>
                    <a:gd name="connsiteY6" fmla="*/ 1141089 h 1295399"/>
                    <a:gd name="connsiteX7" fmla="*/ 0 w 139898"/>
                    <a:gd name="connsiteY7" fmla="*/ 132977 h 1295399"/>
                    <a:gd name="connsiteX0" fmla="*/ 102989 w 242887"/>
                    <a:gd name="connsiteY0" fmla="*/ 132977 h 1295399"/>
                    <a:gd name="connsiteX1" fmla="*/ 0 w 242887"/>
                    <a:gd name="connsiteY1" fmla="*/ 133350 h 1295399"/>
                    <a:gd name="connsiteX2" fmla="*/ 242887 w 242887"/>
                    <a:gd name="connsiteY2" fmla="*/ 0 h 1295399"/>
                    <a:gd name="connsiteX3" fmla="*/ 174997 w 242887"/>
                    <a:gd name="connsiteY3" fmla="*/ 132977 h 1295399"/>
                    <a:gd name="connsiteX4" fmla="*/ 174997 w 242887"/>
                    <a:gd name="connsiteY4" fmla="*/ 1141089 h 1295399"/>
                    <a:gd name="connsiteX5" fmla="*/ 140493 w 242887"/>
                    <a:gd name="connsiteY5" fmla="*/ 1295399 h 1295399"/>
                    <a:gd name="connsiteX6" fmla="*/ 102989 w 242887"/>
                    <a:gd name="connsiteY6" fmla="*/ 1141089 h 1295399"/>
                    <a:gd name="connsiteX7" fmla="*/ 102989 w 242887"/>
                    <a:gd name="connsiteY7" fmla="*/ 132977 h 1295399"/>
                    <a:gd name="connsiteX0" fmla="*/ 102989 w 178593"/>
                    <a:gd name="connsiteY0" fmla="*/ 116308 h 1278730"/>
                    <a:gd name="connsiteX1" fmla="*/ 0 w 178593"/>
                    <a:gd name="connsiteY1" fmla="*/ 116681 h 1278730"/>
                    <a:gd name="connsiteX2" fmla="*/ 178593 w 178593"/>
                    <a:gd name="connsiteY2" fmla="*/ 0 h 1278730"/>
                    <a:gd name="connsiteX3" fmla="*/ 174997 w 178593"/>
                    <a:gd name="connsiteY3" fmla="*/ 116308 h 1278730"/>
                    <a:gd name="connsiteX4" fmla="*/ 174997 w 178593"/>
                    <a:gd name="connsiteY4" fmla="*/ 1124420 h 1278730"/>
                    <a:gd name="connsiteX5" fmla="*/ 140493 w 178593"/>
                    <a:gd name="connsiteY5" fmla="*/ 1278730 h 1278730"/>
                    <a:gd name="connsiteX6" fmla="*/ 102989 w 178593"/>
                    <a:gd name="connsiteY6" fmla="*/ 1124420 h 1278730"/>
                    <a:gd name="connsiteX7" fmla="*/ 102989 w 178593"/>
                    <a:gd name="connsiteY7" fmla="*/ 116308 h 1278730"/>
                    <a:gd name="connsiteX0" fmla="*/ 2976 w 78580"/>
                    <a:gd name="connsiteY0" fmla="*/ 116308 h 1278730"/>
                    <a:gd name="connsiteX1" fmla="*/ 0 w 78580"/>
                    <a:gd name="connsiteY1" fmla="*/ 0 h 1278730"/>
                    <a:gd name="connsiteX2" fmla="*/ 78580 w 78580"/>
                    <a:gd name="connsiteY2" fmla="*/ 0 h 1278730"/>
                    <a:gd name="connsiteX3" fmla="*/ 74984 w 78580"/>
                    <a:gd name="connsiteY3" fmla="*/ 116308 h 1278730"/>
                    <a:gd name="connsiteX4" fmla="*/ 74984 w 78580"/>
                    <a:gd name="connsiteY4" fmla="*/ 1124420 h 1278730"/>
                    <a:gd name="connsiteX5" fmla="*/ 40480 w 78580"/>
                    <a:gd name="connsiteY5" fmla="*/ 1278730 h 1278730"/>
                    <a:gd name="connsiteX6" fmla="*/ 2976 w 78580"/>
                    <a:gd name="connsiteY6" fmla="*/ 1124420 h 1278730"/>
                    <a:gd name="connsiteX7" fmla="*/ 2976 w 78580"/>
                    <a:gd name="connsiteY7" fmla="*/ 116308 h 1278730"/>
                    <a:gd name="connsiteX0" fmla="*/ 2976 w 78580"/>
                    <a:gd name="connsiteY0" fmla="*/ 116309 h 1278731"/>
                    <a:gd name="connsiteX1" fmla="*/ 0 w 78580"/>
                    <a:gd name="connsiteY1" fmla="*/ 1 h 1278731"/>
                    <a:gd name="connsiteX2" fmla="*/ 78580 w 78580"/>
                    <a:gd name="connsiteY2" fmla="*/ 1 h 1278731"/>
                    <a:gd name="connsiteX3" fmla="*/ 40481 w 78580"/>
                    <a:gd name="connsiteY3" fmla="*/ 0 h 1278731"/>
                    <a:gd name="connsiteX4" fmla="*/ 74984 w 78580"/>
                    <a:gd name="connsiteY4" fmla="*/ 116309 h 1278731"/>
                    <a:gd name="connsiteX5" fmla="*/ 74984 w 78580"/>
                    <a:gd name="connsiteY5" fmla="*/ 1124421 h 1278731"/>
                    <a:gd name="connsiteX6" fmla="*/ 40480 w 78580"/>
                    <a:gd name="connsiteY6" fmla="*/ 1278731 h 1278731"/>
                    <a:gd name="connsiteX7" fmla="*/ 2976 w 78580"/>
                    <a:gd name="connsiteY7" fmla="*/ 1124421 h 1278731"/>
                    <a:gd name="connsiteX8" fmla="*/ 2976 w 78580"/>
                    <a:gd name="connsiteY8" fmla="*/ 116309 h 1278731"/>
                    <a:gd name="connsiteX0" fmla="*/ 2976 w 126206"/>
                    <a:gd name="connsiteY0" fmla="*/ 116308 h 1278730"/>
                    <a:gd name="connsiteX1" fmla="*/ 0 w 126206"/>
                    <a:gd name="connsiteY1" fmla="*/ 0 h 1278730"/>
                    <a:gd name="connsiteX2" fmla="*/ 78580 w 126206"/>
                    <a:gd name="connsiteY2" fmla="*/ 0 h 1278730"/>
                    <a:gd name="connsiteX3" fmla="*/ 126206 w 126206"/>
                    <a:gd name="connsiteY3" fmla="*/ 35718 h 1278730"/>
                    <a:gd name="connsiteX4" fmla="*/ 74984 w 126206"/>
                    <a:gd name="connsiteY4" fmla="*/ 116308 h 1278730"/>
                    <a:gd name="connsiteX5" fmla="*/ 74984 w 126206"/>
                    <a:gd name="connsiteY5" fmla="*/ 1124420 h 1278730"/>
                    <a:gd name="connsiteX6" fmla="*/ 40480 w 126206"/>
                    <a:gd name="connsiteY6" fmla="*/ 1278730 h 1278730"/>
                    <a:gd name="connsiteX7" fmla="*/ 2976 w 126206"/>
                    <a:gd name="connsiteY7" fmla="*/ 1124420 h 1278730"/>
                    <a:gd name="connsiteX8" fmla="*/ 2976 w 126206"/>
                    <a:gd name="connsiteY8" fmla="*/ 116308 h 1278730"/>
                    <a:gd name="connsiteX0" fmla="*/ 2976 w 171450"/>
                    <a:gd name="connsiteY0" fmla="*/ 116308 h 1278730"/>
                    <a:gd name="connsiteX1" fmla="*/ 0 w 171450"/>
                    <a:gd name="connsiteY1" fmla="*/ 0 h 1278730"/>
                    <a:gd name="connsiteX2" fmla="*/ 78580 w 171450"/>
                    <a:gd name="connsiteY2" fmla="*/ 0 h 1278730"/>
                    <a:gd name="connsiteX3" fmla="*/ 171450 w 171450"/>
                    <a:gd name="connsiteY3" fmla="*/ 116680 h 1278730"/>
                    <a:gd name="connsiteX4" fmla="*/ 74984 w 171450"/>
                    <a:gd name="connsiteY4" fmla="*/ 116308 h 1278730"/>
                    <a:gd name="connsiteX5" fmla="*/ 74984 w 171450"/>
                    <a:gd name="connsiteY5" fmla="*/ 1124420 h 1278730"/>
                    <a:gd name="connsiteX6" fmla="*/ 40480 w 171450"/>
                    <a:gd name="connsiteY6" fmla="*/ 1278730 h 1278730"/>
                    <a:gd name="connsiteX7" fmla="*/ 2976 w 171450"/>
                    <a:gd name="connsiteY7" fmla="*/ 1124420 h 1278730"/>
                    <a:gd name="connsiteX8" fmla="*/ 2976 w 171450"/>
                    <a:gd name="connsiteY8" fmla="*/ 116308 h 1278730"/>
                    <a:gd name="connsiteX0" fmla="*/ 110132 w 278606"/>
                    <a:gd name="connsiteY0" fmla="*/ 116308 h 1278730"/>
                    <a:gd name="connsiteX1" fmla="*/ 0 w 278606"/>
                    <a:gd name="connsiteY1" fmla="*/ 116681 h 1278730"/>
                    <a:gd name="connsiteX2" fmla="*/ 185736 w 278606"/>
                    <a:gd name="connsiteY2" fmla="*/ 0 h 1278730"/>
                    <a:gd name="connsiteX3" fmla="*/ 278606 w 278606"/>
                    <a:gd name="connsiteY3" fmla="*/ 116680 h 1278730"/>
                    <a:gd name="connsiteX4" fmla="*/ 182140 w 278606"/>
                    <a:gd name="connsiteY4" fmla="*/ 116308 h 1278730"/>
                    <a:gd name="connsiteX5" fmla="*/ 182140 w 278606"/>
                    <a:gd name="connsiteY5" fmla="*/ 1124420 h 1278730"/>
                    <a:gd name="connsiteX6" fmla="*/ 147636 w 278606"/>
                    <a:gd name="connsiteY6" fmla="*/ 1278730 h 1278730"/>
                    <a:gd name="connsiteX7" fmla="*/ 110132 w 278606"/>
                    <a:gd name="connsiteY7" fmla="*/ 1124420 h 1278730"/>
                    <a:gd name="connsiteX8" fmla="*/ 110132 w 278606"/>
                    <a:gd name="connsiteY8" fmla="*/ 116308 h 1278730"/>
                    <a:gd name="connsiteX0" fmla="*/ 110132 w 278606"/>
                    <a:gd name="connsiteY0" fmla="*/ 52015 h 1214437"/>
                    <a:gd name="connsiteX1" fmla="*/ 0 w 278606"/>
                    <a:gd name="connsiteY1" fmla="*/ 52388 h 1214437"/>
                    <a:gd name="connsiteX2" fmla="*/ 142874 w 278606"/>
                    <a:gd name="connsiteY2" fmla="*/ 0 h 1214437"/>
                    <a:gd name="connsiteX3" fmla="*/ 278606 w 278606"/>
                    <a:gd name="connsiteY3" fmla="*/ 52387 h 1214437"/>
                    <a:gd name="connsiteX4" fmla="*/ 182140 w 278606"/>
                    <a:gd name="connsiteY4" fmla="*/ 52015 h 1214437"/>
                    <a:gd name="connsiteX5" fmla="*/ 182140 w 278606"/>
                    <a:gd name="connsiteY5" fmla="*/ 1060127 h 1214437"/>
                    <a:gd name="connsiteX6" fmla="*/ 147636 w 278606"/>
                    <a:gd name="connsiteY6" fmla="*/ 1214437 h 1214437"/>
                    <a:gd name="connsiteX7" fmla="*/ 110132 w 278606"/>
                    <a:gd name="connsiteY7" fmla="*/ 1060127 h 1214437"/>
                    <a:gd name="connsiteX8" fmla="*/ 110132 w 278606"/>
                    <a:gd name="connsiteY8" fmla="*/ 52015 h 1214437"/>
                    <a:gd name="connsiteX0" fmla="*/ 100607 w 269081"/>
                    <a:gd name="connsiteY0" fmla="*/ 52015 h 1214437"/>
                    <a:gd name="connsiteX1" fmla="*/ 0 w 269081"/>
                    <a:gd name="connsiteY1" fmla="*/ 50007 h 1214437"/>
                    <a:gd name="connsiteX2" fmla="*/ 133349 w 269081"/>
                    <a:gd name="connsiteY2" fmla="*/ 0 h 1214437"/>
                    <a:gd name="connsiteX3" fmla="*/ 269081 w 269081"/>
                    <a:gd name="connsiteY3" fmla="*/ 52387 h 1214437"/>
                    <a:gd name="connsiteX4" fmla="*/ 172615 w 269081"/>
                    <a:gd name="connsiteY4" fmla="*/ 52015 h 1214437"/>
                    <a:gd name="connsiteX5" fmla="*/ 172615 w 269081"/>
                    <a:gd name="connsiteY5" fmla="*/ 1060127 h 1214437"/>
                    <a:gd name="connsiteX6" fmla="*/ 138111 w 269081"/>
                    <a:gd name="connsiteY6" fmla="*/ 1214437 h 1214437"/>
                    <a:gd name="connsiteX7" fmla="*/ 100607 w 269081"/>
                    <a:gd name="connsiteY7" fmla="*/ 1060127 h 1214437"/>
                    <a:gd name="connsiteX8" fmla="*/ 100607 w 269081"/>
                    <a:gd name="connsiteY8" fmla="*/ 52015 h 1214437"/>
                    <a:gd name="connsiteX0" fmla="*/ 100607 w 269081"/>
                    <a:gd name="connsiteY0" fmla="*/ 52017 h 1214439"/>
                    <a:gd name="connsiteX1" fmla="*/ 0 w 269081"/>
                    <a:gd name="connsiteY1" fmla="*/ 50009 h 1214439"/>
                    <a:gd name="connsiteX2" fmla="*/ 133349 w 269081"/>
                    <a:gd name="connsiteY2" fmla="*/ 2 h 1214439"/>
                    <a:gd name="connsiteX3" fmla="*/ 269081 w 269081"/>
                    <a:gd name="connsiteY3" fmla="*/ 52389 h 1214439"/>
                    <a:gd name="connsiteX4" fmla="*/ 172615 w 269081"/>
                    <a:gd name="connsiteY4" fmla="*/ 52017 h 1214439"/>
                    <a:gd name="connsiteX5" fmla="*/ 172615 w 269081"/>
                    <a:gd name="connsiteY5" fmla="*/ 1060129 h 1214439"/>
                    <a:gd name="connsiteX6" fmla="*/ 138111 w 269081"/>
                    <a:gd name="connsiteY6" fmla="*/ 1214439 h 1214439"/>
                    <a:gd name="connsiteX7" fmla="*/ 100607 w 269081"/>
                    <a:gd name="connsiteY7" fmla="*/ 1060129 h 1214439"/>
                    <a:gd name="connsiteX8" fmla="*/ 100607 w 269081"/>
                    <a:gd name="connsiteY8" fmla="*/ 52017 h 12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81" h="1214439">
                      <a:moveTo>
                        <a:pt x="100607" y="52017"/>
                      </a:moveTo>
                      <a:lnTo>
                        <a:pt x="0" y="50009"/>
                      </a:lnTo>
                      <a:cubicBezTo>
                        <a:pt x="5457" y="41340"/>
                        <a:pt x="88502" y="-395"/>
                        <a:pt x="133349" y="2"/>
                      </a:cubicBezTo>
                      <a:cubicBezTo>
                        <a:pt x="178196" y="399"/>
                        <a:pt x="262537" y="43720"/>
                        <a:pt x="269081" y="52389"/>
                      </a:cubicBezTo>
                      <a:lnTo>
                        <a:pt x="172615" y="52017"/>
                      </a:lnTo>
                      <a:lnTo>
                        <a:pt x="172615" y="1060129"/>
                      </a:lnTo>
                      <a:lnTo>
                        <a:pt x="138111" y="1214439"/>
                      </a:lnTo>
                      <a:lnTo>
                        <a:pt x="100607" y="1060129"/>
                      </a:lnTo>
                      <a:lnTo>
                        <a:pt x="100607" y="52017"/>
                      </a:ln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6" name="Forma libre: forma 45">
                  <a:extLst>
                    <a:ext uri="{FF2B5EF4-FFF2-40B4-BE49-F238E27FC236}">
                      <a16:creationId xmlns:a16="http://schemas.microsoft.com/office/drawing/2014/main" xmlns="" id="{EDC354D7-C003-46C1-BC90-669CA37BEA86}"/>
                    </a:ext>
                  </a:extLst>
                </p:cNvPr>
                <p:cNvSpPr/>
                <p:nvPr/>
              </p:nvSpPr>
              <p:spPr bwMode="auto">
                <a:xfrm>
                  <a:off x="3895725" y="2095106"/>
                  <a:ext cx="122884" cy="546127"/>
                </a:xfrm>
                <a:custGeom>
                  <a:avLst/>
                  <a:gdLst>
                    <a:gd name="connsiteX0" fmla="*/ 100013 w 122884"/>
                    <a:gd name="connsiteY0" fmla="*/ 521888 h 546127"/>
                    <a:gd name="connsiteX1" fmla="*/ 83344 w 122884"/>
                    <a:gd name="connsiteY1" fmla="*/ 531413 h 546127"/>
                    <a:gd name="connsiteX2" fmla="*/ 61913 w 122884"/>
                    <a:gd name="connsiteY2" fmla="*/ 545700 h 546127"/>
                    <a:gd name="connsiteX3" fmla="*/ 28575 w 122884"/>
                    <a:gd name="connsiteY3" fmla="*/ 540938 h 546127"/>
                    <a:gd name="connsiteX4" fmla="*/ 23813 w 122884"/>
                    <a:gd name="connsiteY4" fmla="*/ 362344 h 546127"/>
                    <a:gd name="connsiteX5" fmla="*/ 14288 w 122884"/>
                    <a:gd name="connsiteY5" fmla="*/ 300432 h 546127"/>
                    <a:gd name="connsiteX6" fmla="*/ 9525 w 122884"/>
                    <a:gd name="connsiteY6" fmla="*/ 283763 h 546127"/>
                    <a:gd name="connsiteX7" fmla="*/ 0 w 122884"/>
                    <a:gd name="connsiteY7" fmla="*/ 267094 h 546127"/>
                    <a:gd name="connsiteX8" fmla="*/ 9525 w 122884"/>
                    <a:gd name="connsiteY8" fmla="*/ 219469 h 546127"/>
                    <a:gd name="connsiteX9" fmla="*/ 21431 w 122884"/>
                    <a:gd name="connsiteY9" fmla="*/ 212325 h 546127"/>
                    <a:gd name="connsiteX10" fmla="*/ 14288 w 122884"/>
                    <a:gd name="connsiteY10" fmla="*/ 76594 h 546127"/>
                    <a:gd name="connsiteX11" fmla="*/ 26194 w 122884"/>
                    <a:gd name="connsiteY11" fmla="*/ 2775 h 546127"/>
                    <a:gd name="connsiteX12" fmla="*/ 73819 w 122884"/>
                    <a:gd name="connsiteY12" fmla="*/ 5157 h 546127"/>
                    <a:gd name="connsiteX13" fmla="*/ 92869 w 122884"/>
                    <a:gd name="connsiteY13" fmla="*/ 9919 h 546127"/>
                    <a:gd name="connsiteX14" fmla="*/ 102394 w 122884"/>
                    <a:gd name="connsiteY14" fmla="*/ 36113 h 546127"/>
                    <a:gd name="connsiteX15" fmla="*/ 119063 w 122884"/>
                    <a:gd name="connsiteY15" fmla="*/ 50400 h 546127"/>
                    <a:gd name="connsiteX16" fmla="*/ 114300 w 122884"/>
                    <a:gd name="connsiteY16" fmla="*/ 167082 h 546127"/>
                    <a:gd name="connsiteX17" fmla="*/ 111919 w 122884"/>
                    <a:gd name="connsiteY17" fmla="*/ 174225 h 546127"/>
                    <a:gd name="connsiteX18" fmla="*/ 104775 w 122884"/>
                    <a:gd name="connsiteY18" fmla="*/ 205182 h 546127"/>
                    <a:gd name="connsiteX19" fmla="*/ 119063 w 122884"/>
                    <a:gd name="connsiteY19" fmla="*/ 243282 h 546127"/>
                    <a:gd name="connsiteX20" fmla="*/ 119063 w 122884"/>
                    <a:gd name="connsiteY20" fmla="*/ 314719 h 546127"/>
                    <a:gd name="connsiteX21" fmla="*/ 111919 w 122884"/>
                    <a:gd name="connsiteY21" fmla="*/ 324244 h 546127"/>
                    <a:gd name="connsiteX22" fmla="*/ 114300 w 122884"/>
                    <a:gd name="connsiteY22" fmla="*/ 383775 h 546127"/>
                    <a:gd name="connsiteX23" fmla="*/ 119063 w 122884"/>
                    <a:gd name="connsiteY23" fmla="*/ 405207 h 546127"/>
                    <a:gd name="connsiteX24" fmla="*/ 114300 w 122884"/>
                    <a:gd name="connsiteY24" fmla="*/ 476644 h 546127"/>
                    <a:gd name="connsiteX25" fmla="*/ 100013 w 122884"/>
                    <a:gd name="connsiteY25" fmla="*/ 521888 h 546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884" h="546127">
                      <a:moveTo>
                        <a:pt x="100013" y="521888"/>
                      </a:moveTo>
                      <a:cubicBezTo>
                        <a:pt x="94854" y="531016"/>
                        <a:pt x="88771" y="528021"/>
                        <a:pt x="83344" y="531413"/>
                      </a:cubicBezTo>
                      <a:cubicBezTo>
                        <a:pt x="76063" y="535963"/>
                        <a:pt x="70372" y="544229"/>
                        <a:pt x="61913" y="545700"/>
                      </a:cubicBezTo>
                      <a:cubicBezTo>
                        <a:pt x="50854" y="547623"/>
                        <a:pt x="39688" y="542525"/>
                        <a:pt x="28575" y="540938"/>
                      </a:cubicBezTo>
                      <a:cubicBezTo>
                        <a:pt x="-19166" y="477280"/>
                        <a:pt x="23813" y="543142"/>
                        <a:pt x="23813" y="362344"/>
                      </a:cubicBezTo>
                      <a:cubicBezTo>
                        <a:pt x="23813" y="341464"/>
                        <a:pt x="18023" y="320975"/>
                        <a:pt x="14288" y="300432"/>
                      </a:cubicBezTo>
                      <a:cubicBezTo>
                        <a:pt x="13254" y="294747"/>
                        <a:pt x="11801" y="289074"/>
                        <a:pt x="9525" y="283763"/>
                      </a:cubicBezTo>
                      <a:cubicBezTo>
                        <a:pt x="7004" y="277881"/>
                        <a:pt x="3175" y="272650"/>
                        <a:pt x="0" y="267094"/>
                      </a:cubicBezTo>
                      <a:cubicBezTo>
                        <a:pt x="3175" y="251219"/>
                        <a:pt x="3626" y="234545"/>
                        <a:pt x="9525" y="219469"/>
                      </a:cubicBezTo>
                      <a:cubicBezTo>
                        <a:pt x="11212" y="215159"/>
                        <a:pt x="21277" y="216951"/>
                        <a:pt x="21431" y="212325"/>
                      </a:cubicBezTo>
                      <a:cubicBezTo>
                        <a:pt x="22941" y="167044"/>
                        <a:pt x="16669" y="121838"/>
                        <a:pt x="14288" y="76594"/>
                      </a:cubicBezTo>
                      <a:cubicBezTo>
                        <a:pt x="14408" y="74438"/>
                        <a:pt x="14619" y="8563"/>
                        <a:pt x="26194" y="2775"/>
                      </a:cubicBezTo>
                      <a:cubicBezTo>
                        <a:pt x="40411" y="-4333"/>
                        <a:pt x="57944" y="4363"/>
                        <a:pt x="73819" y="5157"/>
                      </a:cubicBezTo>
                      <a:cubicBezTo>
                        <a:pt x="80169" y="6744"/>
                        <a:pt x="87803" y="5774"/>
                        <a:pt x="92869" y="9919"/>
                      </a:cubicBezTo>
                      <a:cubicBezTo>
                        <a:pt x="116974" y="29641"/>
                        <a:pt x="90063" y="20699"/>
                        <a:pt x="102394" y="36113"/>
                      </a:cubicBezTo>
                      <a:cubicBezTo>
                        <a:pt x="106966" y="41827"/>
                        <a:pt x="113507" y="45638"/>
                        <a:pt x="119063" y="50400"/>
                      </a:cubicBezTo>
                      <a:cubicBezTo>
                        <a:pt x="125979" y="98820"/>
                        <a:pt x="122980" y="69427"/>
                        <a:pt x="114300" y="167082"/>
                      </a:cubicBezTo>
                      <a:cubicBezTo>
                        <a:pt x="114078" y="169582"/>
                        <a:pt x="112483" y="171779"/>
                        <a:pt x="111919" y="174225"/>
                      </a:cubicBezTo>
                      <a:cubicBezTo>
                        <a:pt x="104036" y="208384"/>
                        <a:pt x="110530" y="187913"/>
                        <a:pt x="104775" y="205182"/>
                      </a:cubicBezTo>
                      <a:cubicBezTo>
                        <a:pt x="109538" y="217882"/>
                        <a:pt x="115265" y="230261"/>
                        <a:pt x="119063" y="243282"/>
                      </a:cubicBezTo>
                      <a:cubicBezTo>
                        <a:pt x="124180" y="260825"/>
                        <a:pt x="120184" y="307436"/>
                        <a:pt x="119063" y="314719"/>
                      </a:cubicBezTo>
                      <a:cubicBezTo>
                        <a:pt x="118460" y="318642"/>
                        <a:pt x="114300" y="321069"/>
                        <a:pt x="111919" y="324244"/>
                      </a:cubicBezTo>
                      <a:cubicBezTo>
                        <a:pt x="112713" y="344088"/>
                        <a:pt x="112554" y="363992"/>
                        <a:pt x="114300" y="383775"/>
                      </a:cubicBezTo>
                      <a:cubicBezTo>
                        <a:pt x="114943" y="391065"/>
                        <a:pt x="119063" y="397889"/>
                        <a:pt x="119063" y="405207"/>
                      </a:cubicBezTo>
                      <a:cubicBezTo>
                        <a:pt x="119063" y="429072"/>
                        <a:pt x="117675" y="453019"/>
                        <a:pt x="114300" y="476644"/>
                      </a:cubicBezTo>
                      <a:cubicBezTo>
                        <a:pt x="106747" y="529508"/>
                        <a:pt x="105172" y="512760"/>
                        <a:pt x="100013" y="521888"/>
                      </a:cubicBezTo>
                      <a:close/>
                    </a:path>
                  </a:pathLst>
                </a:custGeom>
                <a:solidFill>
                  <a:schemeClr val="bg2">
                    <a:lumMod val="20000"/>
                    <a:lumOff val="80000"/>
                  </a:schemeClr>
                </a:solid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7" name="Forma libre: forma 46">
                  <a:extLst>
                    <a:ext uri="{FF2B5EF4-FFF2-40B4-BE49-F238E27FC236}">
                      <a16:creationId xmlns:a16="http://schemas.microsoft.com/office/drawing/2014/main" xmlns="" id="{784D2FF2-2FB0-482C-988D-92F6598142C7}"/>
                    </a:ext>
                  </a:extLst>
                </p:cNvPr>
                <p:cNvSpPr/>
                <p:nvPr/>
              </p:nvSpPr>
              <p:spPr bwMode="auto">
                <a:xfrm>
                  <a:off x="3948113" y="2116931"/>
                  <a:ext cx="57156" cy="147638"/>
                </a:xfrm>
                <a:custGeom>
                  <a:avLst/>
                  <a:gdLst>
                    <a:gd name="connsiteX0" fmla="*/ 0 w 57156"/>
                    <a:gd name="connsiteY0" fmla="*/ 0 h 147638"/>
                    <a:gd name="connsiteX1" fmla="*/ 26193 w 57156"/>
                    <a:gd name="connsiteY1" fmla="*/ 16669 h 147638"/>
                    <a:gd name="connsiteX2" fmla="*/ 42862 w 57156"/>
                    <a:gd name="connsiteY2" fmla="*/ 85725 h 147638"/>
                    <a:gd name="connsiteX3" fmla="*/ 54768 w 57156"/>
                    <a:gd name="connsiteY3" fmla="*/ 107157 h 147638"/>
                    <a:gd name="connsiteX4" fmla="*/ 52387 w 57156"/>
                    <a:gd name="connsiteY4" fmla="*/ 116682 h 147638"/>
                    <a:gd name="connsiteX5" fmla="*/ 54768 w 57156"/>
                    <a:gd name="connsiteY5" fmla="*/ 138113 h 147638"/>
                    <a:gd name="connsiteX6" fmla="*/ 57150 w 57156"/>
                    <a:gd name="connsiteY6" fmla="*/ 147638 h 147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6" h="147638">
                      <a:moveTo>
                        <a:pt x="0" y="0"/>
                      </a:moveTo>
                      <a:cubicBezTo>
                        <a:pt x="8731" y="5556"/>
                        <a:pt x="22457" y="7018"/>
                        <a:pt x="26193" y="16669"/>
                      </a:cubicBezTo>
                      <a:cubicBezTo>
                        <a:pt x="61132" y="106929"/>
                        <a:pt x="3426" y="52861"/>
                        <a:pt x="42862" y="85725"/>
                      </a:cubicBezTo>
                      <a:cubicBezTo>
                        <a:pt x="43393" y="86610"/>
                        <a:pt x="54408" y="104279"/>
                        <a:pt x="54768" y="107157"/>
                      </a:cubicBezTo>
                      <a:cubicBezTo>
                        <a:pt x="55174" y="110404"/>
                        <a:pt x="53181" y="113507"/>
                        <a:pt x="52387" y="116682"/>
                      </a:cubicBezTo>
                      <a:cubicBezTo>
                        <a:pt x="53181" y="123826"/>
                        <a:pt x="53586" y="131023"/>
                        <a:pt x="54768" y="138113"/>
                      </a:cubicBezTo>
                      <a:cubicBezTo>
                        <a:pt x="57401" y="153910"/>
                        <a:pt x="57150" y="140249"/>
                        <a:pt x="57150" y="147638"/>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48" name="Forma libre: forma 47">
                  <a:extLst>
                    <a:ext uri="{FF2B5EF4-FFF2-40B4-BE49-F238E27FC236}">
                      <a16:creationId xmlns:a16="http://schemas.microsoft.com/office/drawing/2014/main" xmlns="" id="{2F347FD8-E8EE-4D7D-A348-8CD130FB1D80}"/>
                    </a:ext>
                  </a:extLst>
                </p:cNvPr>
                <p:cNvSpPr/>
                <p:nvPr/>
              </p:nvSpPr>
              <p:spPr bwMode="auto">
                <a:xfrm>
                  <a:off x="3910013" y="2185988"/>
                  <a:ext cx="78581" cy="431496"/>
                </a:xfrm>
                <a:custGeom>
                  <a:avLst/>
                  <a:gdLst>
                    <a:gd name="connsiteX0" fmla="*/ 0 w 78581"/>
                    <a:gd name="connsiteY0" fmla="*/ 0 h 431496"/>
                    <a:gd name="connsiteX1" fmla="*/ 11906 w 78581"/>
                    <a:gd name="connsiteY1" fmla="*/ 21431 h 431496"/>
                    <a:gd name="connsiteX2" fmla="*/ 21431 w 78581"/>
                    <a:gd name="connsiteY2" fmla="*/ 97631 h 431496"/>
                    <a:gd name="connsiteX3" fmla="*/ 50006 w 78581"/>
                    <a:gd name="connsiteY3" fmla="*/ 123825 h 431496"/>
                    <a:gd name="connsiteX4" fmla="*/ 54768 w 78581"/>
                    <a:gd name="connsiteY4" fmla="*/ 130968 h 431496"/>
                    <a:gd name="connsiteX5" fmla="*/ 59531 w 78581"/>
                    <a:gd name="connsiteY5" fmla="*/ 145256 h 431496"/>
                    <a:gd name="connsiteX6" fmla="*/ 47625 w 78581"/>
                    <a:gd name="connsiteY6" fmla="*/ 197643 h 431496"/>
                    <a:gd name="connsiteX7" fmla="*/ 45243 w 78581"/>
                    <a:gd name="connsiteY7" fmla="*/ 204787 h 431496"/>
                    <a:gd name="connsiteX8" fmla="*/ 42862 w 78581"/>
                    <a:gd name="connsiteY8" fmla="*/ 211931 h 431496"/>
                    <a:gd name="connsiteX9" fmla="*/ 33337 w 78581"/>
                    <a:gd name="connsiteY9" fmla="*/ 221456 h 431496"/>
                    <a:gd name="connsiteX10" fmla="*/ 23812 w 78581"/>
                    <a:gd name="connsiteY10" fmla="*/ 238125 h 431496"/>
                    <a:gd name="connsiteX11" fmla="*/ 19050 w 78581"/>
                    <a:gd name="connsiteY11" fmla="*/ 269081 h 431496"/>
                    <a:gd name="connsiteX12" fmla="*/ 23812 w 78581"/>
                    <a:gd name="connsiteY12" fmla="*/ 292893 h 431496"/>
                    <a:gd name="connsiteX13" fmla="*/ 33337 w 78581"/>
                    <a:gd name="connsiteY13" fmla="*/ 295275 h 431496"/>
                    <a:gd name="connsiteX14" fmla="*/ 50006 w 78581"/>
                    <a:gd name="connsiteY14" fmla="*/ 314325 h 431496"/>
                    <a:gd name="connsiteX15" fmla="*/ 54768 w 78581"/>
                    <a:gd name="connsiteY15" fmla="*/ 321468 h 431496"/>
                    <a:gd name="connsiteX16" fmla="*/ 59531 w 78581"/>
                    <a:gd name="connsiteY16" fmla="*/ 335756 h 431496"/>
                    <a:gd name="connsiteX17" fmla="*/ 64293 w 78581"/>
                    <a:gd name="connsiteY17" fmla="*/ 345281 h 431496"/>
                    <a:gd name="connsiteX18" fmla="*/ 66675 w 78581"/>
                    <a:gd name="connsiteY18" fmla="*/ 354806 h 431496"/>
                    <a:gd name="connsiteX19" fmla="*/ 71437 w 78581"/>
                    <a:gd name="connsiteY19" fmla="*/ 369093 h 431496"/>
                    <a:gd name="connsiteX20" fmla="*/ 73818 w 78581"/>
                    <a:gd name="connsiteY20" fmla="*/ 423862 h 431496"/>
                    <a:gd name="connsiteX21" fmla="*/ 78581 w 78581"/>
                    <a:gd name="connsiteY21" fmla="*/ 426243 h 43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81" h="431496">
                      <a:moveTo>
                        <a:pt x="0" y="0"/>
                      </a:moveTo>
                      <a:cubicBezTo>
                        <a:pt x="3969" y="7144"/>
                        <a:pt x="10154" y="13449"/>
                        <a:pt x="11906" y="21431"/>
                      </a:cubicBezTo>
                      <a:cubicBezTo>
                        <a:pt x="17394" y="46433"/>
                        <a:pt x="12504" y="73640"/>
                        <a:pt x="21431" y="97631"/>
                      </a:cubicBezTo>
                      <a:cubicBezTo>
                        <a:pt x="25937" y="109741"/>
                        <a:pt x="40869" y="114688"/>
                        <a:pt x="50006" y="123825"/>
                      </a:cubicBezTo>
                      <a:cubicBezTo>
                        <a:pt x="52029" y="125848"/>
                        <a:pt x="53606" y="128353"/>
                        <a:pt x="54768" y="130968"/>
                      </a:cubicBezTo>
                      <a:cubicBezTo>
                        <a:pt x="56807" y="135556"/>
                        <a:pt x="59531" y="145256"/>
                        <a:pt x="59531" y="145256"/>
                      </a:cubicBezTo>
                      <a:cubicBezTo>
                        <a:pt x="51465" y="188272"/>
                        <a:pt x="56471" y="171105"/>
                        <a:pt x="47625" y="197643"/>
                      </a:cubicBezTo>
                      <a:lnTo>
                        <a:pt x="45243" y="204787"/>
                      </a:lnTo>
                      <a:cubicBezTo>
                        <a:pt x="44449" y="207168"/>
                        <a:pt x="44637" y="210156"/>
                        <a:pt x="42862" y="211931"/>
                      </a:cubicBezTo>
                      <a:cubicBezTo>
                        <a:pt x="39687" y="215106"/>
                        <a:pt x="36259" y="218047"/>
                        <a:pt x="33337" y="221456"/>
                      </a:cubicBezTo>
                      <a:cubicBezTo>
                        <a:pt x="29301" y="226165"/>
                        <a:pt x="26513" y="232724"/>
                        <a:pt x="23812" y="238125"/>
                      </a:cubicBezTo>
                      <a:cubicBezTo>
                        <a:pt x="21208" y="248542"/>
                        <a:pt x="18454" y="257753"/>
                        <a:pt x="19050" y="269081"/>
                      </a:cubicBezTo>
                      <a:cubicBezTo>
                        <a:pt x="19475" y="277164"/>
                        <a:pt x="19936" y="285787"/>
                        <a:pt x="23812" y="292893"/>
                      </a:cubicBezTo>
                      <a:cubicBezTo>
                        <a:pt x="25379" y="295766"/>
                        <a:pt x="30162" y="294481"/>
                        <a:pt x="33337" y="295275"/>
                      </a:cubicBezTo>
                      <a:cubicBezTo>
                        <a:pt x="45244" y="303212"/>
                        <a:pt x="38893" y="297656"/>
                        <a:pt x="50006" y="314325"/>
                      </a:cubicBezTo>
                      <a:cubicBezTo>
                        <a:pt x="51593" y="316706"/>
                        <a:pt x="53863" y="318753"/>
                        <a:pt x="54768" y="321468"/>
                      </a:cubicBezTo>
                      <a:cubicBezTo>
                        <a:pt x="56356" y="326231"/>
                        <a:pt x="57286" y="331266"/>
                        <a:pt x="59531" y="335756"/>
                      </a:cubicBezTo>
                      <a:cubicBezTo>
                        <a:pt x="61118" y="338931"/>
                        <a:pt x="63047" y="341957"/>
                        <a:pt x="64293" y="345281"/>
                      </a:cubicBezTo>
                      <a:cubicBezTo>
                        <a:pt x="65442" y="348345"/>
                        <a:pt x="65735" y="351671"/>
                        <a:pt x="66675" y="354806"/>
                      </a:cubicBezTo>
                      <a:cubicBezTo>
                        <a:pt x="68118" y="359614"/>
                        <a:pt x="71437" y="369093"/>
                        <a:pt x="71437" y="369093"/>
                      </a:cubicBezTo>
                      <a:cubicBezTo>
                        <a:pt x="72231" y="387349"/>
                        <a:pt x="72416" y="405642"/>
                        <a:pt x="73818" y="423862"/>
                      </a:cubicBezTo>
                      <a:cubicBezTo>
                        <a:pt x="74799" y="436615"/>
                        <a:pt x="76465" y="430476"/>
                        <a:pt x="78581" y="426243"/>
                      </a:cubicBezTo>
                    </a:path>
                  </a:pathLst>
                </a:custGeom>
                <a:noFill/>
                <a:ln w="317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44" name="Cilindro 43">
                <a:extLst>
                  <a:ext uri="{FF2B5EF4-FFF2-40B4-BE49-F238E27FC236}">
                    <a16:creationId xmlns:a16="http://schemas.microsoft.com/office/drawing/2014/main" xmlns="" id="{74B0D2D9-3EBD-43A5-996B-BCE0B8443C15}"/>
                  </a:ext>
                </a:extLst>
              </p:cNvPr>
              <p:cNvSpPr/>
              <p:nvPr/>
            </p:nvSpPr>
            <p:spPr bwMode="auto">
              <a:xfrm>
                <a:off x="6063622" y="4134165"/>
                <a:ext cx="235118" cy="2046241"/>
              </a:xfrm>
              <a:prstGeom prst="can">
                <a:avLst>
                  <a:gd name="adj" fmla="val 58713"/>
                </a:avLst>
              </a:prstGeom>
              <a:solidFill>
                <a:srgbClr val="CCECFF">
                  <a:alpha val="23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rPr>
                  <a:t>8</a:t>
                </a:r>
              </a:p>
            </p:txBody>
          </p:sp>
        </p:grpSp>
        <p:sp>
          <p:nvSpPr>
            <p:cNvPr id="42" name="Cilindro 41">
              <a:extLst>
                <a:ext uri="{FF2B5EF4-FFF2-40B4-BE49-F238E27FC236}">
                  <a16:creationId xmlns:a16="http://schemas.microsoft.com/office/drawing/2014/main" xmlns="" id="{7B3B0435-737E-4338-9822-445534650383}"/>
                </a:ext>
              </a:extLst>
            </p:cNvPr>
            <p:cNvSpPr/>
            <p:nvPr/>
          </p:nvSpPr>
          <p:spPr bwMode="auto">
            <a:xfrm>
              <a:off x="6345810" y="3085642"/>
              <a:ext cx="235118" cy="1512000"/>
            </a:xfrm>
            <a:prstGeom prst="can">
              <a:avLst>
                <a:gd name="adj" fmla="val 58713"/>
              </a:avLst>
            </a:prstGeom>
            <a:solidFill>
              <a:srgbClr val="CCECFF">
                <a:alpha val="37000"/>
              </a:srgbClr>
            </a:solidFill>
            <a:ln w="317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endParaRPr>
            </a:p>
          </p:txBody>
        </p:sp>
      </p:grpSp>
    </p:spTree>
    <p:extLst>
      <p:ext uri="{BB962C8B-B14F-4D97-AF65-F5344CB8AC3E}">
        <p14:creationId xmlns:p14="http://schemas.microsoft.com/office/powerpoint/2010/main" val="25030907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strips(downRight)">
                                      <p:cBhvr>
                                        <p:cTn id="2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utoUpdateAnimBg="0"/>
      <p:bldP spid="4" grpId="0" uiExpand="1"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xmlns="" id="{E3EF1435-6903-43B3-BF77-FCE33D40C3A7}"/>
              </a:ext>
            </a:extLst>
          </p:cNvPr>
          <p:cNvSpPr txBox="1">
            <a:spLocks noChangeArrowheads="1"/>
          </p:cNvSpPr>
          <p:nvPr/>
        </p:nvSpPr>
        <p:spPr bwMode="auto">
          <a:xfrm>
            <a:off x="3845680" y="673532"/>
            <a:ext cx="1452641"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Desarrollo</a:t>
            </a:r>
            <a:endParaRPr lang="es-ES" sz="2000" dirty="0">
              <a:solidFill>
                <a:srgbClr val="000066"/>
              </a:solidFill>
              <a:effectLst/>
            </a:endParaRPr>
          </a:p>
        </p:txBody>
      </p:sp>
      <p:sp>
        <p:nvSpPr>
          <p:cNvPr id="49" name="Text Box 6">
            <a:extLst>
              <a:ext uri="{FF2B5EF4-FFF2-40B4-BE49-F238E27FC236}">
                <a16:creationId xmlns:a16="http://schemas.microsoft.com/office/drawing/2014/main" xmlns="" id="{F072B518-6EAC-4F24-A8B1-3A3F115C4670}"/>
              </a:ext>
            </a:extLst>
          </p:cNvPr>
          <p:cNvSpPr txBox="1">
            <a:spLocks noChangeArrowheads="1"/>
          </p:cNvSpPr>
          <p:nvPr/>
        </p:nvSpPr>
        <p:spPr bwMode="auto">
          <a:xfrm>
            <a:off x="754199" y="1412776"/>
            <a:ext cx="7635600" cy="1569660"/>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3.</a:t>
            </a:r>
          </a:p>
          <a:p>
            <a:pPr algn="just" eaLnBrk="1" hangingPunct="1">
              <a:lnSpc>
                <a:spcPct val="140000"/>
              </a:lnSpc>
              <a:spcAft>
                <a:spcPct val="40000"/>
              </a:spcAft>
            </a:pPr>
            <a:r>
              <a:rPr lang="es-MX" sz="1600" b="0" dirty="0">
                <a:solidFill>
                  <a:srgbClr val="000066"/>
                </a:solidFill>
                <a:effectLst/>
                <a:cs typeface="Times New Roman" pitchFamily="18" charset="0"/>
              </a:rPr>
              <a:t>Con base en las observaciones, determine para </a:t>
            </a:r>
            <a:r>
              <a:rPr lang="es-MX" sz="1600" b="0">
                <a:solidFill>
                  <a:srgbClr val="000066"/>
                </a:solidFill>
                <a:effectLst/>
                <a:cs typeface="Times New Roman" pitchFamily="18" charset="0"/>
              </a:rPr>
              <a:t>cada evento, </a:t>
            </a:r>
            <a:r>
              <a:rPr lang="es-MX" sz="1600" b="0" dirty="0">
                <a:solidFill>
                  <a:srgbClr val="000066"/>
                </a:solidFill>
                <a:effectLst/>
                <a:cs typeface="Times New Roman" pitchFamily="18" charset="0"/>
              </a:rPr>
              <a:t>cuál de los metales actúa como ánodo y cuál como cátodo. Considere que en el ánodo se lleva a cabo la oxidación y en el cátodo la reducción.</a:t>
            </a:r>
            <a:endParaRPr lang="es-ES" sz="1600" b="0" dirty="0">
              <a:solidFill>
                <a:srgbClr val="000066"/>
              </a:solidFill>
              <a:effectLst/>
            </a:endParaRPr>
          </a:p>
        </p:txBody>
      </p:sp>
    </p:spTree>
    <p:extLst>
      <p:ext uri="{BB962C8B-B14F-4D97-AF65-F5344CB8AC3E}">
        <p14:creationId xmlns:p14="http://schemas.microsoft.com/office/powerpoint/2010/main" val="628018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animEffect transition="in" filter="strips(downRight)">
                                      <p:cBhvr>
                                        <p:cTn id="7" dur="500"/>
                                        <p:tgtEl>
                                          <p:spTgt spid="4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9">
                                            <p:txEl>
                                              <p:pRg st="1" end="1"/>
                                            </p:txEl>
                                          </p:spTgt>
                                        </p:tgtEl>
                                        <p:attrNameLst>
                                          <p:attrName>style.visibility</p:attrName>
                                        </p:attrNameLst>
                                      </p:cBhvr>
                                      <p:to>
                                        <p:strVal val="visible"/>
                                      </p:to>
                                    </p:set>
                                    <p:animEffect transition="in" filter="strips(downRight)">
                                      <p:cBhvr>
                                        <p:cTn id="11" dur="500"/>
                                        <p:tgtEl>
                                          <p:spTgt spid="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uiExpand="1"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9">
            <a:extLst>
              <a:ext uri="{FF2B5EF4-FFF2-40B4-BE49-F238E27FC236}">
                <a16:creationId xmlns:a16="http://schemas.microsoft.com/office/drawing/2014/main" xmlns="" id="{4D070E56-0B55-47DB-86CB-AE74F76E219C}"/>
              </a:ext>
            </a:extLst>
          </p:cNvPr>
          <p:cNvSpPr txBox="1">
            <a:spLocks noChangeArrowheads="1"/>
          </p:cNvSpPr>
          <p:nvPr/>
        </p:nvSpPr>
        <p:spPr bwMode="auto">
          <a:xfrm>
            <a:off x="3933058" y="731251"/>
            <a:ext cx="1276311"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Créditos</a:t>
            </a:r>
          </a:p>
        </p:txBody>
      </p:sp>
      <p:sp>
        <p:nvSpPr>
          <p:cNvPr id="4"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a:t>
            </a:r>
            <a:r>
              <a:rPr lang="es-ES" sz="1400" b="0" kern="0">
                <a:solidFill>
                  <a:srgbClr val="000066"/>
                </a:solidFill>
                <a:effectLst/>
              </a:rPr>
              <a:t>Velásquez </a:t>
            </a:r>
            <a:r>
              <a:rPr lang="es-ES" sz="1400" b="0" kern="0" smtClean="0">
                <a:solidFill>
                  <a:srgbClr val="000066"/>
                </a:solidFill>
                <a:effectLst/>
              </a:rPr>
              <a:t>Márquez</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222393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561143" y="676930"/>
            <a:ext cx="2021707"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Electroquímica</a:t>
            </a:r>
            <a:endParaRPr lang="es-ES" sz="2000" dirty="0">
              <a:solidFill>
                <a:srgbClr val="000066"/>
              </a:solidFill>
              <a:effectLst/>
            </a:endParaRPr>
          </a:p>
        </p:txBody>
      </p:sp>
      <p:sp>
        <p:nvSpPr>
          <p:cNvPr id="4" name="Text Box 6">
            <a:extLst>
              <a:ext uri="{FF2B5EF4-FFF2-40B4-BE49-F238E27FC236}">
                <a16:creationId xmlns:a16="http://schemas.microsoft.com/office/drawing/2014/main" xmlns="" id="{8DEE7637-379C-4096-9107-F01BBFA614A2}"/>
              </a:ext>
            </a:extLst>
          </p:cNvPr>
          <p:cNvSpPr txBox="1">
            <a:spLocks noChangeArrowheads="1"/>
          </p:cNvSpPr>
          <p:nvPr/>
        </p:nvSpPr>
        <p:spPr bwMode="auto">
          <a:xfrm>
            <a:off x="1371600" y="2667000"/>
            <a:ext cx="6629400" cy="1643527"/>
          </a:xfrm>
          <a:prstGeom prst="rect">
            <a:avLst/>
          </a:prstGeom>
          <a:noFill/>
          <a:ln w="9525">
            <a:noFill/>
            <a:miter lim="800000"/>
            <a:headEnd/>
            <a:tailEnd/>
          </a:ln>
          <a:effectLst/>
        </p:spPr>
        <p:txBody>
          <a:bodyPr>
            <a:spAutoFit/>
          </a:bodyPr>
          <a:lstStyle/>
          <a:p>
            <a:pPr eaLnBrk="1" hangingPunct="1">
              <a:lnSpc>
                <a:spcPct val="140000"/>
              </a:lnSpc>
              <a:spcAft>
                <a:spcPct val="40000"/>
              </a:spcAft>
            </a:pPr>
            <a:r>
              <a:rPr lang="es-MX" sz="2400" dirty="0">
                <a:solidFill>
                  <a:srgbClr val="000066"/>
                </a:solidFill>
                <a:effectLst/>
                <a:cs typeface="Times New Roman" pitchFamily="18" charset="0"/>
              </a:rPr>
              <a:t>“En electroquímica, se trabaja con reacciones de óxido-reducción espontáneas y no espontáneas”</a:t>
            </a:r>
            <a:endParaRPr lang="es-ES" sz="2400" dirty="0">
              <a:solidFill>
                <a:srgbClr val="000066"/>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866517" y="676930"/>
            <a:ext cx="1410963"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Corrosión</a:t>
            </a:r>
            <a:endParaRPr lang="es-ES" sz="2000" dirty="0">
              <a:solidFill>
                <a:srgbClr val="000066"/>
              </a:solidFill>
              <a:effectLst/>
            </a:endParaRPr>
          </a:p>
        </p:txBody>
      </p:sp>
      <p:sp>
        <p:nvSpPr>
          <p:cNvPr id="228358" name="Text Box 6"/>
          <p:cNvSpPr txBox="1">
            <a:spLocks noChangeArrowheads="1"/>
          </p:cNvSpPr>
          <p:nvPr/>
        </p:nvSpPr>
        <p:spPr bwMode="auto">
          <a:xfrm>
            <a:off x="754199" y="1412776"/>
            <a:ext cx="7635600" cy="4072397"/>
          </a:xfrm>
          <a:prstGeom prst="rect">
            <a:avLst/>
          </a:prstGeom>
          <a:noFill/>
          <a:ln w="9525">
            <a:noFill/>
            <a:miter lim="800000"/>
            <a:headEnd/>
            <a:tailEnd/>
          </a:ln>
          <a:effectLst/>
        </p:spPr>
        <p:txBody>
          <a:bodyPr>
            <a:spAutoFit/>
          </a:bodyPr>
          <a:lstStyle/>
          <a:p>
            <a:pPr algn="just" eaLnBrk="1" hangingPunct="1">
              <a:lnSpc>
                <a:spcPct val="120000"/>
              </a:lnSpc>
              <a:spcAft>
                <a:spcPts val="1800"/>
              </a:spcAft>
            </a:pPr>
            <a:r>
              <a:rPr lang="es-ES" sz="1600" b="0" dirty="0">
                <a:solidFill>
                  <a:srgbClr val="000066"/>
                </a:solidFill>
                <a:effectLst/>
                <a:cs typeface="Times New Roman" pitchFamily="18" charset="0"/>
              </a:rPr>
              <a:t>La corrosión es un proceso electroquímico espontáneo donde se lleva a cabo la oxidación de un metal.</a:t>
            </a:r>
          </a:p>
          <a:p>
            <a:pPr algn="just" eaLnBrk="1" hangingPunct="1">
              <a:lnSpc>
                <a:spcPct val="120000"/>
              </a:lnSpc>
              <a:spcAft>
                <a:spcPts val="1800"/>
              </a:spcAft>
            </a:pPr>
            <a:r>
              <a:rPr lang="es-MX" sz="1600" b="0" dirty="0">
                <a:solidFill>
                  <a:srgbClr val="000066"/>
                </a:solidFill>
                <a:effectLst/>
                <a:cs typeface="Times New Roman" pitchFamily="18" charset="0"/>
              </a:rPr>
              <a:t>La corrosión electroquímica es un proceso espontáneo que denota siempre la existencia de una zona anódica (la que sufre la corrosión), una zona catódica y un electrolito, y es imprescindible la existencia de estos tres elementos, además de una buena unión eléctrica entre ánodos y cátodos, para que este tipo de corrosión pueda tener lugar.</a:t>
            </a:r>
          </a:p>
          <a:p>
            <a:pPr algn="just" eaLnBrk="1" hangingPunct="1">
              <a:lnSpc>
                <a:spcPct val="120000"/>
              </a:lnSpc>
              <a:spcAft>
                <a:spcPts val="1800"/>
              </a:spcAft>
            </a:pPr>
            <a:r>
              <a:rPr lang="es-MX" sz="1600" b="0" dirty="0">
                <a:solidFill>
                  <a:srgbClr val="000066"/>
                </a:solidFill>
                <a:effectLst/>
                <a:cs typeface="Times New Roman" pitchFamily="18" charset="0"/>
              </a:rPr>
              <a:t>La corrosión más frecuente siempre es de naturaleza electroquímica y resulta de la formación sobre la superficie metálica de multitud de zonas anódicas y catódicas; el electrolito es, en caso de no estar sumergido o enterrado el metal, el agua condensada de la atmósfera, para lo que la humedad relativa deberá ser del 70 %.</a:t>
            </a:r>
          </a:p>
        </p:txBody>
      </p:sp>
    </p:spTree>
    <p:extLst>
      <p:ext uri="{BB962C8B-B14F-4D97-AF65-F5344CB8AC3E}">
        <p14:creationId xmlns:p14="http://schemas.microsoft.com/office/powerpoint/2010/main" val="29624453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8358">
                                            <p:txEl>
                                              <p:pRg st="0" end="0"/>
                                            </p:txEl>
                                          </p:spTgt>
                                        </p:tgtEl>
                                        <p:attrNameLst>
                                          <p:attrName>style.visibility</p:attrName>
                                        </p:attrNameLst>
                                      </p:cBhvr>
                                      <p:to>
                                        <p:strVal val="visible"/>
                                      </p:to>
                                    </p:set>
                                    <p:animEffect transition="in" filter="strips(downRight)">
                                      <p:cBhvr>
                                        <p:cTn id="7" dur="500"/>
                                        <p:tgtEl>
                                          <p:spTgt spid="2283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8358">
                                            <p:txEl>
                                              <p:pRg st="1" end="1"/>
                                            </p:txEl>
                                          </p:spTgt>
                                        </p:tgtEl>
                                        <p:attrNameLst>
                                          <p:attrName>style.visibility</p:attrName>
                                        </p:attrNameLst>
                                      </p:cBhvr>
                                      <p:to>
                                        <p:strVal val="visible"/>
                                      </p:to>
                                    </p:set>
                                    <p:animEffect transition="in" filter="strips(downRight)">
                                      <p:cBhvr>
                                        <p:cTn id="12" dur="500"/>
                                        <p:tgtEl>
                                          <p:spTgt spid="2283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8358">
                                            <p:txEl>
                                              <p:pRg st="2" end="2"/>
                                            </p:txEl>
                                          </p:spTgt>
                                        </p:tgtEl>
                                        <p:attrNameLst>
                                          <p:attrName>style.visibility</p:attrName>
                                        </p:attrNameLst>
                                      </p:cBhvr>
                                      <p:to>
                                        <p:strVal val="visible"/>
                                      </p:to>
                                    </p:set>
                                    <p:animEffect transition="in" filter="strips(downRight)">
                                      <p:cBhvr>
                                        <p:cTn id="17" dur="500"/>
                                        <p:tgtEl>
                                          <p:spTgt spid="2283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3866517" y="676930"/>
            <a:ext cx="1410963"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Corrosión</a:t>
            </a:r>
            <a:endParaRPr lang="es-ES" sz="2000" dirty="0">
              <a:solidFill>
                <a:srgbClr val="000066"/>
              </a:solidFill>
              <a:effectLst/>
            </a:endParaRPr>
          </a:p>
        </p:txBody>
      </p:sp>
      <p:sp>
        <p:nvSpPr>
          <p:cNvPr id="228358" name="Text Box 6"/>
          <p:cNvSpPr txBox="1">
            <a:spLocks noChangeArrowheads="1"/>
          </p:cNvSpPr>
          <p:nvPr/>
        </p:nvSpPr>
        <p:spPr bwMode="auto">
          <a:xfrm>
            <a:off x="754199" y="1412776"/>
            <a:ext cx="7635600" cy="3654334"/>
          </a:xfrm>
          <a:prstGeom prst="rect">
            <a:avLst/>
          </a:prstGeom>
          <a:noFill/>
          <a:ln w="9525">
            <a:noFill/>
            <a:miter lim="800000"/>
            <a:headEnd/>
            <a:tailEnd/>
          </a:ln>
          <a:effectLst/>
        </p:spPr>
        <p:txBody>
          <a:bodyPr>
            <a:spAutoFit/>
          </a:bodyPr>
          <a:lstStyle/>
          <a:p>
            <a:pPr algn="just" eaLnBrk="1" hangingPunct="1">
              <a:lnSpc>
                <a:spcPct val="120000"/>
              </a:lnSpc>
              <a:spcAft>
                <a:spcPts val="800"/>
              </a:spcAft>
            </a:pPr>
            <a:r>
              <a:rPr lang="es-MX" sz="1600" b="0" dirty="0">
                <a:solidFill>
                  <a:srgbClr val="000066"/>
                </a:solidFill>
                <a:effectLst/>
                <a:cs typeface="Times New Roman" pitchFamily="18" charset="0"/>
              </a:rPr>
              <a:t>El proceso de disolución de un metal en un ácido es igualmente un proceso electroquímico. La infinidad de burbujas que aparecen sobre la superficie metálica revela la existencia de infinitos cátodos, mientras que en los ánodos se va disolviendo el metal. A simple vista es imposible distinguir entre una zona anódica y una catódica, dada la naturaleza microscópica de las mismas (</a:t>
            </a:r>
            <a:r>
              <a:rPr lang="es-MX" sz="1600" b="0" dirty="0" err="1">
                <a:solidFill>
                  <a:srgbClr val="000066"/>
                </a:solidFill>
                <a:effectLst/>
                <a:cs typeface="Times New Roman" pitchFamily="18" charset="0"/>
              </a:rPr>
              <a:t>micropilas</a:t>
            </a:r>
            <a:r>
              <a:rPr lang="es-MX" sz="1600" b="0" dirty="0">
                <a:solidFill>
                  <a:srgbClr val="000066"/>
                </a:solidFill>
                <a:effectLst/>
                <a:cs typeface="Times New Roman" pitchFamily="18" charset="0"/>
              </a:rPr>
              <a:t> galvánicas). Al cambiar continuamente de posición las zonas anódicas y catódicas, llega un momento en que el metal se disuelve totalmente.</a:t>
            </a:r>
          </a:p>
          <a:p>
            <a:pPr algn="just" eaLnBrk="1" hangingPunct="1">
              <a:lnSpc>
                <a:spcPct val="120000"/>
              </a:lnSpc>
              <a:spcAft>
                <a:spcPts val="800"/>
              </a:spcAft>
            </a:pPr>
            <a:endParaRPr lang="es-MX" sz="1600" b="0" dirty="0">
              <a:solidFill>
                <a:srgbClr val="000066"/>
              </a:solidFill>
              <a:effectLst/>
              <a:cs typeface="Times New Roman" pitchFamily="18" charset="0"/>
            </a:endParaRPr>
          </a:p>
          <a:p>
            <a:pPr algn="just" eaLnBrk="1" hangingPunct="1">
              <a:lnSpc>
                <a:spcPct val="120000"/>
              </a:lnSpc>
              <a:spcAft>
                <a:spcPts val="800"/>
              </a:spcAft>
              <a:tabLst>
                <a:tab pos="1795463" algn="l"/>
              </a:tabLst>
            </a:pPr>
            <a:r>
              <a:rPr lang="es-MX" sz="1600" b="0" dirty="0">
                <a:solidFill>
                  <a:srgbClr val="000066"/>
                </a:solidFill>
                <a:effectLst/>
                <a:cs typeface="Times New Roman" pitchFamily="18" charset="0"/>
              </a:rPr>
              <a:t>	Ánodo:                        M    →    M</a:t>
            </a:r>
            <a:r>
              <a:rPr lang="es-MX" sz="1600" b="0" baseline="30000" dirty="0">
                <a:solidFill>
                  <a:srgbClr val="000066"/>
                </a:solidFill>
                <a:effectLst/>
                <a:cs typeface="Times New Roman" pitchFamily="18" charset="0"/>
              </a:rPr>
              <a:t>n+</a:t>
            </a:r>
            <a:r>
              <a:rPr lang="es-MX" sz="1600" b="0" dirty="0">
                <a:solidFill>
                  <a:srgbClr val="000066"/>
                </a:solidFill>
                <a:effectLst/>
                <a:cs typeface="Times New Roman" pitchFamily="18" charset="0"/>
              </a:rPr>
              <a:t>    +    n e</a:t>
            </a:r>
            <a:r>
              <a:rPr lang="es-MX" sz="1600" b="0" baseline="30000" dirty="0">
                <a:solidFill>
                  <a:srgbClr val="000066"/>
                </a:solidFill>
                <a:effectLst/>
                <a:cs typeface="Times New Roman" pitchFamily="18" charset="0"/>
              </a:rPr>
              <a:t>─</a:t>
            </a:r>
          </a:p>
          <a:p>
            <a:pPr algn="just" eaLnBrk="1" hangingPunct="1">
              <a:lnSpc>
                <a:spcPct val="120000"/>
              </a:lnSpc>
              <a:spcAft>
                <a:spcPts val="800"/>
              </a:spcAft>
              <a:tabLst>
                <a:tab pos="1795463" algn="l"/>
              </a:tabLst>
            </a:pPr>
            <a:endParaRPr lang="es-MX" sz="1600" b="0" baseline="30000" dirty="0">
              <a:solidFill>
                <a:srgbClr val="000066"/>
              </a:solidFill>
              <a:effectLst/>
              <a:cs typeface="Times New Roman" pitchFamily="18" charset="0"/>
            </a:endParaRPr>
          </a:p>
          <a:p>
            <a:pPr algn="just" eaLnBrk="1" hangingPunct="1">
              <a:lnSpc>
                <a:spcPct val="120000"/>
              </a:lnSpc>
              <a:spcAft>
                <a:spcPts val="800"/>
              </a:spcAft>
              <a:tabLst>
                <a:tab pos="1751013" algn="l"/>
              </a:tabLst>
            </a:pPr>
            <a:r>
              <a:rPr lang="es-MX" sz="1600" b="0" dirty="0">
                <a:solidFill>
                  <a:srgbClr val="000066"/>
                </a:solidFill>
                <a:effectLst/>
                <a:cs typeface="Times New Roman" pitchFamily="18" charset="0"/>
              </a:rPr>
              <a:t>	Cátodo:   2 H</a:t>
            </a:r>
            <a:r>
              <a:rPr lang="es-MX" sz="1600" b="0" baseline="30000" dirty="0">
                <a:solidFill>
                  <a:srgbClr val="000066"/>
                </a:solidFill>
                <a:effectLst/>
                <a:cs typeface="Times New Roman" pitchFamily="18" charset="0"/>
              </a:rPr>
              <a:t>+</a:t>
            </a:r>
            <a:r>
              <a:rPr lang="es-MX" sz="1600" b="0" dirty="0">
                <a:solidFill>
                  <a:srgbClr val="000066"/>
                </a:solidFill>
                <a:effectLst/>
                <a:cs typeface="Times New Roman" pitchFamily="18" charset="0"/>
              </a:rPr>
              <a:t>    +    2 e</a:t>
            </a:r>
            <a:r>
              <a:rPr lang="es-MX" sz="1600" b="0" baseline="30000" dirty="0">
                <a:solidFill>
                  <a:srgbClr val="000066"/>
                </a:solidFill>
                <a:effectLst/>
                <a:cs typeface="Times New Roman" pitchFamily="18" charset="0"/>
              </a:rPr>
              <a:t>─</a:t>
            </a:r>
            <a:r>
              <a:rPr lang="es-MX" sz="1600" b="0" dirty="0">
                <a:solidFill>
                  <a:srgbClr val="000066"/>
                </a:solidFill>
                <a:effectLst/>
                <a:cs typeface="Times New Roman" pitchFamily="18" charset="0"/>
              </a:rPr>
              <a:t>    →    H</a:t>
            </a:r>
            <a:r>
              <a:rPr lang="es-MX" sz="1600" b="0" baseline="-25000" dirty="0">
                <a:solidFill>
                  <a:srgbClr val="000066"/>
                </a:solidFill>
                <a:effectLst/>
                <a:cs typeface="Times New Roman" pitchFamily="18" charset="0"/>
              </a:rPr>
              <a:t>2</a:t>
            </a:r>
          </a:p>
        </p:txBody>
      </p:sp>
    </p:spTree>
    <p:extLst>
      <p:ext uri="{BB962C8B-B14F-4D97-AF65-F5344CB8AC3E}">
        <p14:creationId xmlns:p14="http://schemas.microsoft.com/office/powerpoint/2010/main" val="7537443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8358">
                                            <p:txEl>
                                              <p:pRg st="0" end="0"/>
                                            </p:txEl>
                                          </p:spTgt>
                                        </p:tgtEl>
                                        <p:attrNameLst>
                                          <p:attrName>style.visibility</p:attrName>
                                        </p:attrNameLst>
                                      </p:cBhvr>
                                      <p:to>
                                        <p:strVal val="visible"/>
                                      </p:to>
                                    </p:set>
                                    <p:animEffect transition="in" filter="strips(downRight)">
                                      <p:cBhvr>
                                        <p:cTn id="7" dur="500"/>
                                        <p:tgtEl>
                                          <p:spTgt spid="2283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8358">
                                            <p:txEl>
                                              <p:pRg st="2" end="2"/>
                                            </p:txEl>
                                          </p:spTgt>
                                        </p:tgtEl>
                                        <p:attrNameLst>
                                          <p:attrName>style.visibility</p:attrName>
                                        </p:attrNameLst>
                                      </p:cBhvr>
                                      <p:to>
                                        <p:strVal val="visible"/>
                                      </p:to>
                                    </p:set>
                                    <p:animEffect transition="in" filter="strips(downRight)">
                                      <p:cBhvr>
                                        <p:cTn id="12" dur="500"/>
                                        <p:tgtEl>
                                          <p:spTgt spid="2283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8358">
                                            <p:txEl>
                                              <p:pRg st="4" end="4"/>
                                            </p:txEl>
                                          </p:spTgt>
                                        </p:tgtEl>
                                        <p:attrNameLst>
                                          <p:attrName>style.visibility</p:attrName>
                                        </p:attrNameLst>
                                      </p:cBhvr>
                                      <p:to>
                                        <p:strVal val="visible"/>
                                      </p:to>
                                    </p:set>
                                    <p:animEffect transition="in" filter="strips(downRight)">
                                      <p:cBhvr>
                                        <p:cTn id="17" dur="500"/>
                                        <p:tgtEl>
                                          <p:spTgt spid="2283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2549655" y="676930"/>
            <a:ext cx="4044697" cy="523220"/>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Protección contra la corrosión</a:t>
            </a:r>
            <a:endParaRPr lang="es-ES" sz="2000" dirty="0">
              <a:solidFill>
                <a:srgbClr val="000066"/>
              </a:solidFill>
              <a:effectLst/>
            </a:endParaRPr>
          </a:p>
        </p:txBody>
      </p:sp>
      <p:sp>
        <p:nvSpPr>
          <p:cNvPr id="228358" name="Text Box 6"/>
          <p:cNvSpPr txBox="1">
            <a:spLocks noChangeArrowheads="1"/>
          </p:cNvSpPr>
          <p:nvPr/>
        </p:nvSpPr>
        <p:spPr bwMode="auto">
          <a:xfrm>
            <a:off x="754199" y="1412776"/>
            <a:ext cx="7635600" cy="3145476"/>
          </a:xfrm>
          <a:prstGeom prst="rect">
            <a:avLst/>
          </a:prstGeom>
          <a:noFill/>
          <a:ln w="9525">
            <a:noFill/>
            <a:miter lim="800000"/>
            <a:headEnd/>
            <a:tailEnd/>
          </a:ln>
          <a:effectLst/>
        </p:spPr>
        <p:txBody>
          <a:bodyPr>
            <a:spAutoFit/>
          </a:bodyPr>
          <a:lstStyle/>
          <a:p>
            <a:pPr algn="just" eaLnBrk="1" hangingPunct="1">
              <a:lnSpc>
                <a:spcPct val="120000"/>
              </a:lnSpc>
              <a:spcAft>
                <a:spcPts val="1800"/>
              </a:spcAft>
            </a:pPr>
            <a:r>
              <a:rPr lang="es-MX" sz="1600" b="0" dirty="0">
                <a:solidFill>
                  <a:srgbClr val="000066"/>
                </a:solidFill>
                <a:effectLst/>
                <a:cs typeface="Times New Roman" pitchFamily="18" charset="0"/>
              </a:rPr>
              <a:t>Para que exista la corrosión electroquímica, es fundamental que se ponga en funcionamiento una pila galvánica que denota la existencia de un ánodo, un cátodo y un electrolito.</a:t>
            </a:r>
          </a:p>
          <a:p>
            <a:pPr algn="just" eaLnBrk="1" hangingPunct="1">
              <a:lnSpc>
                <a:spcPct val="120000"/>
              </a:lnSpc>
              <a:spcAft>
                <a:spcPts val="1800"/>
              </a:spcAft>
            </a:pPr>
            <a:r>
              <a:rPr lang="es-MX" sz="1600" b="0" dirty="0">
                <a:solidFill>
                  <a:srgbClr val="000066"/>
                </a:solidFill>
                <a:effectLst/>
                <a:cs typeface="Times New Roman" pitchFamily="18" charset="0"/>
              </a:rPr>
              <a:t>Los sistemas de protección contra la corrosión están basados en la eliminación de alguno de esos elementos o en hacerlos inoperantes. Básicamente, existen dos formas de protección contra la corrosión electroquímica:</a:t>
            </a:r>
          </a:p>
          <a:p>
            <a:pPr marL="357188" algn="just" eaLnBrk="1" hangingPunct="1">
              <a:lnSpc>
                <a:spcPct val="120000"/>
              </a:lnSpc>
              <a:spcAft>
                <a:spcPts val="1800"/>
              </a:spcAft>
              <a:buFont typeface="Wingdings" panose="05000000000000000000" pitchFamily="2" charset="2"/>
              <a:buChar char="Ø"/>
            </a:pPr>
            <a:r>
              <a:rPr lang="es-MX" sz="1600" b="0" dirty="0">
                <a:solidFill>
                  <a:srgbClr val="000066"/>
                </a:solidFill>
                <a:effectLst/>
                <a:cs typeface="Times New Roman" pitchFamily="18" charset="0"/>
              </a:rPr>
              <a:t> Protección catódica con ánodos de sacrificio.</a:t>
            </a:r>
          </a:p>
          <a:p>
            <a:pPr marL="357188" algn="just" eaLnBrk="1" hangingPunct="1">
              <a:lnSpc>
                <a:spcPct val="120000"/>
              </a:lnSpc>
              <a:spcAft>
                <a:spcPts val="1800"/>
              </a:spcAft>
              <a:buFont typeface="Wingdings" panose="05000000000000000000" pitchFamily="2" charset="2"/>
              <a:buChar char="Ø"/>
            </a:pPr>
            <a:r>
              <a:rPr lang="es-MX" sz="1600" b="0" dirty="0">
                <a:solidFill>
                  <a:srgbClr val="000066"/>
                </a:solidFill>
                <a:effectLst/>
                <a:cs typeface="Times New Roman" pitchFamily="18" charset="0"/>
              </a:rPr>
              <a:t> Protección catódica con corriente impresa.</a:t>
            </a:r>
          </a:p>
        </p:txBody>
      </p:sp>
    </p:spTree>
    <p:extLst>
      <p:ext uri="{BB962C8B-B14F-4D97-AF65-F5344CB8AC3E}">
        <p14:creationId xmlns:p14="http://schemas.microsoft.com/office/powerpoint/2010/main" val="23840015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28358">
                                            <p:txEl>
                                              <p:pRg st="0" end="0"/>
                                            </p:txEl>
                                          </p:spTgt>
                                        </p:tgtEl>
                                        <p:attrNameLst>
                                          <p:attrName>style.visibility</p:attrName>
                                        </p:attrNameLst>
                                      </p:cBhvr>
                                      <p:to>
                                        <p:strVal val="visible"/>
                                      </p:to>
                                    </p:set>
                                    <p:animEffect transition="in" filter="strips(downRight)">
                                      <p:cBhvr>
                                        <p:cTn id="7" dur="500"/>
                                        <p:tgtEl>
                                          <p:spTgt spid="2283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8358">
                                            <p:txEl>
                                              <p:pRg st="1" end="1"/>
                                            </p:txEl>
                                          </p:spTgt>
                                        </p:tgtEl>
                                        <p:attrNameLst>
                                          <p:attrName>style.visibility</p:attrName>
                                        </p:attrNameLst>
                                      </p:cBhvr>
                                      <p:to>
                                        <p:strVal val="visible"/>
                                      </p:to>
                                    </p:set>
                                    <p:animEffect transition="in" filter="strips(downRight)">
                                      <p:cBhvr>
                                        <p:cTn id="12" dur="500"/>
                                        <p:tgtEl>
                                          <p:spTgt spid="2283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8358">
                                            <p:txEl>
                                              <p:pRg st="2" end="2"/>
                                            </p:txEl>
                                          </p:spTgt>
                                        </p:tgtEl>
                                        <p:attrNameLst>
                                          <p:attrName>style.visibility</p:attrName>
                                        </p:attrNameLst>
                                      </p:cBhvr>
                                      <p:to>
                                        <p:strVal val="visible"/>
                                      </p:to>
                                    </p:set>
                                    <p:animEffect transition="in" filter="strips(downRight)">
                                      <p:cBhvr>
                                        <p:cTn id="17" dur="500"/>
                                        <p:tgtEl>
                                          <p:spTgt spid="2283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8358">
                                            <p:txEl>
                                              <p:pRg st="3" end="3"/>
                                            </p:txEl>
                                          </p:spTgt>
                                        </p:tgtEl>
                                        <p:attrNameLst>
                                          <p:attrName>style.visibility</p:attrName>
                                        </p:attrNameLst>
                                      </p:cBhvr>
                                      <p:to>
                                        <p:strVal val="visible"/>
                                      </p:to>
                                    </p:set>
                                    <p:animEffect transition="in" filter="strips(downRight)">
                                      <p:cBhvr>
                                        <p:cTn id="22" dur="500"/>
                                        <p:tgtEl>
                                          <p:spTgt spid="2283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1794645" y="676930"/>
            <a:ext cx="5554727" cy="473912"/>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Protección catódica con ánodo de sacrificio</a:t>
            </a:r>
            <a:endParaRPr lang="es-ES" sz="2000" dirty="0">
              <a:solidFill>
                <a:srgbClr val="000066"/>
              </a:solidFill>
              <a:effectLst/>
            </a:endParaRPr>
          </a:p>
        </p:txBody>
      </p:sp>
      <p:sp>
        <p:nvSpPr>
          <p:cNvPr id="228358" name="Text Box 6"/>
          <p:cNvSpPr txBox="1">
            <a:spLocks noChangeArrowheads="1"/>
          </p:cNvSpPr>
          <p:nvPr/>
        </p:nvSpPr>
        <p:spPr bwMode="auto">
          <a:xfrm>
            <a:off x="754199" y="1412776"/>
            <a:ext cx="7635600" cy="2955168"/>
          </a:xfrm>
          <a:prstGeom prst="rect">
            <a:avLst/>
          </a:prstGeom>
          <a:noFill/>
          <a:ln w="9525">
            <a:noFill/>
            <a:miter lim="800000"/>
            <a:headEnd/>
            <a:tailEnd/>
          </a:ln>
          <a:effectLst/>
        </p:spPr>
        <p:txBody>
          <a:bodyPr>
            <a:spAutoFit/>
          </a:bodyPr>
          <a:lstStyle/>
          <a:p>
            <a:pPr algn="just" eaLnBrk="1" hangingPunct="1">
              <a:lnSpc>
                <a:spcPct val="120000"/>
              </a:lnSpc>
              <a:spcAft>
                <a:spcPts val="1800"/>
              </a:spcAft>
            </a:pPr>
            <a:r>
              <a:rPr lang="es-MX" sz="1600" b="0" dirty="0">
                <a:solidFill>
                  <a:srgbClr val="000066"/>
                </a:solidFill>
                <a:effectLst/>
                <a:cs typeface="Times New Roman" pitchFamily="18" charset="0"/>
              </a:rPr>
              <a:t>En este tipo de protección, el potencial del electrodo del metal en cuestión se desplaza en la dirección negativa. Para lograr ese desplazamiento del potencial, el objeto que se corroe se une eléctricamente a un metal más negativo en la serie electroquímica, un ánodo, formando una celda galvánica en la que actuará como cátodo.</a:t>
            </a:r>
          </a:p>
          <a:p>
            <a:pPr algn="just" eaLnBrk="1" hangingPunct="1">
              <a:lnSpc>
                <a:spcPct val="120000"/>
              </a:lnSpc>
              <a:spcAft>
                <a:spcPts val="1800"/>
              </a:spcAft>
            </a:pPr>
            <a:r>
              <a:rPr lang="es-MX" sz="1600" b="0" dirty="0">
                <a:solidFill>
                  <a:srgbClr val="000066"/>
                </a:solidFill>
                <a:effectLst/>
                <a:cs typeface="Times New Roman" pitchFamily="18" charset="0"/>
              </a:rPr>
              <a:t>En el caso del acero, que es uno de los métales más comúnmente usados, los metales que se puedan conectar a él y que deben tener un potencial más negativo quedan reducidos en la práctica al zinc (Zn), aluminio (Al), magnesio (Mg) y a sus aleaciones.</a:t>
            </a:r>
          </a:p>
        </p:txBody>
      </p:sp>
    </p:spTree>
    <p:extLst>
      <p:ext uri="{BB962C8B-B14F-4D97-AF65-F5344CB8AC3E}">
        <p14:creationId xmlns:p14="http://schemas.microsoft.com/office/powerpoint/2010/main" val="9612090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8358">
                                            <p:txEl>
                                              <p:pRg st="0" end="0"/>
                                            </p:txEl>
                                          </p:spTgt>
                                        </p:tgtEl>
                                        <p:attrNameLst>
                                          <p:attrName>style.visibility</p:attrName>
                                        </p:attrNameLst>
                                      </p:cBhvr>
                                      <p:to>
                                        <p:strVal val="visible"/>
                                      </p:to>
                                    </p:set>
                                    <p:animEffect transition="in" filter="strips(downRight)">
                                      <p:cBhvr>
                                        <p:cTn id="7" dur="500"/>
                                        <p:tgtEl>
                                          <p:spTgt spid="2283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8358">
                                            <p:txEl>
                                              <p:pRg st="1" end="1"/>
                                            </p:txEl>
                                          </p:spTgt>
                                        </p:tgtEl>
                                        <p:attrNameLst>
                                          <p:attrName>style.visibility</p:attrName>
                                        </p:attrNameLst>
                                      </p:cBhvr>
                                      <p:to>
                                        <p:strVal val="visible"/>
                                      </p:to>
                                    </p:set>
                                    <p:animEffect transition="in" filter="strips(downRight)">
                                      <p:cBhvr>
                                        <p:cTn id="12" dur="500"/>
                                        <p:tgtEl>
                                          <p:spTgt spid="2283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107505" y="2708920"/>
            <a:ext cx="3024336" cy="954107"/>
          </a:xfrm>
          <a:prstGeom prst="rect">
            <a:avLst/>
          </a:prstGeom>
          <a:noFill/>
          <a:ln w="9525">
            <a:noFill/>
            <a:miter lim="800000"/>
            <a:headEnd/>
            <a:tailEnd/>
          </a:ln>
          <a:effectLst/>
        </p:spPr>
        <p:txBody>
          <a:bodyPr wrap="square">
            <a:spAutoFit/>
          </a:bodyPr>
          <a:lstStyle/>
          <a:p>
            <a:pPr eaLnBrk="1" hangingPunct="1">
              <a:lnSpc>
                <a:spcPct val="140000"/>
              </a:lnSpc>
              <a:spcAft>
                <a:spcPct val="40000"/>
              </a:spcAft>
            </a:pPr>
            <a:r>
              <a:rPr lang="es-ES" sz="2000" dirty="0">
                <a:solidFill>
                  <a:srgbClr val="000066"/>
                </a:solidFill>
                <a:effectLst/>
                <a:cs typeface="Times New Roman" pitchFamily="18" charset="0"/>
              </a:rPr>
              <a:t>Tabla de potenciales estándar de reducción</a:t>
            </a:r>
            <a:endParaRPr lang="es-ES" sz="2000" dirty="0">
              <a:solidFill>
                <a:srgbClr val="000066"/>
              </a:solidFill>
              <a:effectLst/>
            </a:endParaRPr>
          </a:p>
        </p:txBody>
      </p:sp>
      <p:pic>
        <p:nvPicPr>
          <p:cNvPr id="4" name="Imagen 3">
            <a:extLst>
              <a:ext uri="{FF2B5EF4-FFF2-40B4-BE49-F238E27FC236}">
                <a16:creationId xmlns:a16="http://schemas.microsoft.com/office/drawing/2014/main" xmlns="" id="{C2455ED8-CBD5-4B69-93E2-67BBACC25951}"/>
              </a:ext>
            </a:extLst>
          </p:cNvPr>
          <p:cNvPicPr>
            <a:picLocks noChangeAspect="1"/>
          </p:cNvPicPr>
          <p:nvPr/>
        </p:nvPicPr>
        <p:blipFill>
          <a:blip r:embed="rId2"/>
          <a:stretch>
            <a:fillRect/>
          </a:stretch>
        </p:blipFill>
        <p:spPr>
          <a:xfrm>
            <a:off x="3302139" y="0"/>
            <a:ext cx="2539721" cy="6858000"/>
          </a:xfrm>
          <a:prstGeom prst="rect">
            <a:avLst/>
          </a:prstGeom>
        </p:spPr>
      </p:pic>
    </p:spTree>
    <p:extLst>
      <p:ext uri="{BB962C8B-B14F-4D97-AF65-F5344CB8AC3E}">
        <p14:creationId xmlns:p14="http://schemas.microsoft.com/office/powerpoint/2010/main" val="183767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ext Box 4"/>
          <p:cNvSpPr txBox="1">
            <a:spLocks noChangeArrowheads="1"/>
          </p:cNvSpPr>
          <p:nvPr/>
        </p:nvSpPr>
        <p:spPr bwMode="auto">
          <a:xfrm>
            <a:off x="1825012" y="676930"/>
            <a:ext cx="5494005" cy="523220"/>
          </a:xfrm>
          <a:prstGeom prst="rect">
            <a:avLst/>
          </a:prstGeom>
          <a:noFill/>
          <a:ln w="9525">
            <a:noFill/>
            <a:miter lim="800000"/>
            <a:headEnd/>
            <a:tailEnd/>
          </a:ln>
          <a:effectLst/>
        </p:spPr>
        <p:txBody>
          <a:bodyPr wrap="none">
            <a:spAutoFit/>
          </a:bodyPr>
          <a:lstStyle/>
          <a:p>
            <a:pPr eaLnBrk="1" hangingPunct="1">
              <a:lnSpc>
                <a:spcPct val="140000"/>
              </a:lnSpc>
              <a:spcAft>
                <a:spcPct val="40000"/>
              </a:spcAft>
            </a:pPr>
            <a:r>
              <a:rPr lang="es-ES" sz="2000" dirty="0">
                <a:solidFill>
                  <a:srgbClr val="000066"/>
                </a:solidFill>
                <a:effectLst/>
                <a:cs typeface="Times New Roman" pitchFamily="18" charset="0"/>
              </a:rPr>
              <a:t>Tabla de potenciales estándar de reducción</a:t>
            </a:r>
            <a:endParaRPr lang="es-ES" sz="2000" dirty="0">
              <a:solidFill>
                <a:srgbClr val="000066"/>
              </a:solidFill>
              <a:effectLst/>
            </a:endParaRPr>
          </a:p>
        </p:txBody>
      </p:sp>
      <p:pic>
        <p:nvPicPr>
          <p:cNvPr id="2" name="Imagen 1">
            <a:extLst>
              <a:ext uri="{FF2B5EF4-FFF2-40B4-BE49-F238E27FC236}">
                <a16:creationId xmlns:a16="http://schemas.microsoft.com/office/drawing/2014/main" xmlns="" id="{D8BABD51-19B9-4889-BAE7-AC52A4514439}"/>
              </a:ext>
            </a:extLst>
          </p:cNvPr>
          <p:cNvPicPr>
            <a:picLocks noChangeAspect="1"/>
          </p:cNvPicPr>
          <p:nvPr/>
        </p:nvPicPr>
        <p:blipFill>
          <a:blip r:embed="rId2"/>
          <a:stretch>
            <a:fillRect/>
          </a:stretch>
        </p:blipFill>
        <p:spPr>
          <a:xfrm>
            <a:off x="2699792" y="1673458"/>
            <a:ext cx="3744416" cy="3511084"/>
          </a:xfrm>
          <a:prstGeom prst="rect">
            <a:avLst/>
          </a:prstGeom>
        </p:spPr>
      </p:pic>
    </p:spTree>
    <p:extLst>
      <p:ext uri="{BB962C8B-B14F-4D97-AF65-F5344CB8AC3E}">
        <p14:creationId xmlns:p14="http://schemas.microsoft.com/office/powerpoint/2010/main" val="32357325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1_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6544</TotalTime>
  <Words>1348</Words>
  <Application>Microsoft Office PowerPoint</Application>
  <PresentationFormat>Presentación en pantalla (4:3)</PresentationFormat>
  <Paragraphs>144</Paragraphs>
  <Slides>24</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Times New Roman</vt:lpstr>
      <vt:lpstr>Wingdings</vt:lpstr>
      <vt:lpstr>1_Ingeniería3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275</cp:revision>
  <cp:lastPrinted>2013-10-18T01:00:02Z</cp:lastPrinted>
  <dcterms:created xsi:type="dcterms:W3CDTF">2005-07-23T04:28:49Z</dcterms:created>
  <dcterms:modified xsi:type="dcterms:W3CDTF">2018-02-04T08:53:46Z</dcterms:modified>
</cp:coreProperties>
</file>